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90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62" r:id="rId10"/>
    <p:sldId id="268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B4343-3F37-764A-9128-F86B3226CE78}" v="583" dt="2024-08-14T04:45:17.031"/>
    <p1510:client id="{507E2AD1-62D4-45C6-93C8-4F32A2CF0E14}" v="222" dt="2024-08-14T21:50:40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03"/>
  </p:normalViewPr>
  <p:slideViewPr>
    <p:cSldViewPr snapToGrid="0">
      <p:cViewPr>
        <p:scale>
          <a:sx n="104" d="100"/>
          <a:sy n="104" d="100"/>
        </p:scale>
        <p:origin x="-4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6C868-3966-4E43-B724-BE5B639D869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39E68B-B4D5-4968-84E2-2CEBEFA56A56}">
      <dgm:prSet phldr="0"/>
      <dgm:spPr/>
      <dgm:t>
        <a:bodyPr/>
        <a:lstStyle/>
        <a:p>
          <a:pPr algn="l" rtl="0">
            <a:defRPr cap="all"/>
          </a:pPr>
          <a:r>
            <a:rPr lang="en-CA" b="1" dirty="0">
              <a:latin typeface="Trebuchet MS" panose="020B0603020202020204"/>
            </a:rPr>
            <a:t> </a:t>
          </a:r>
          <a:r>
            <a:rPr lang="en-CA" b="1" dirty="0"/>
            <a:t>Inspiration:</a:t>
          </a:r>
          <a:r>
            <a:rPr lang="en-CA" dirty="0"/>
            <a:t> As dedicated blood </a:t>
          </a:r>
          <a:r>
            <a:rPr lang="en-CA" dirty="0">
              <a:latin typeface="Trebuchet MS" panose="020B0603020202020204"/>
            </a:rPr>
            <a:t>donors, we</a:t>
          </a:r>
          <a:r>
            <a:rPr lang="en-CA" dirty="0"/>
            <a:t> noticed a gap in awareness and motivation for blood donation in Canada, despite existing efforts. </a:t>
          </a:r>
          <a:endParaRPr lang="en-US" b="0" dirty="0">
            <a:latin typeface="Trebuchet MS" panose="020B0603020202020204"/>
          </a:endParaRPr>
        </a:p>
      </dgm:t>
    </dgm:pt>
    <dgm:pt modelId="{8B52C62C-6029-4B08-9756-91059B9E11D4}" type="parTrans" cxnId="{12650A26-F39F-4D4E-B97F-0EF8210816C5}">
      <dgm:prSet/>
      <dgm:spPr/>
    </dgm:pt>
    <dgm:pt modelId="{CA40763D-B612-4CFD-B44C-CCC35E8106B4}" type="sibTrans" cxnId="{12650A26-F39F-4D4E-B97F-0EF8210816C5}">
      <dgm:prSet/>
      <dgm:spPr/>
      <dgm:t>
        <a:bodyPr/>
        <a:lstStyle/>
        <a:p>
          <a:endParaRPr lang="en-US"/>
        </a:p>
      </dgm:t>
    </dgm:pt>
    <dgm:pt modelId="{09DCB963-854A-4CFB-AE8F-EC1ED563ED43}">
      <dgm:prSet phldr="0"/>
      <dgm:spPr/>
      <dgm:t>
        <a:bodyPr/>
        <a:lstStyle/>
        <a:p>
          <a:r>
            <a:rPr lang="en-CA" b="1" dirty="0"/>
            <a:t>What it Does:</a:t>
          </a:r>
          <a:r>
            <a:rPr lang="en-CA" dirty="0"/>
            <a:t> TrustBlu is a </a:t>
          </a:r>
          <a:r>
            <a:rPr lang="en-CA" b="0" i="0" dirty="0"/>
            <a:t>blockchain platform that revolutionizes blood donation by incentivizing donors with NFTs, building their reputation, and enhancing social credit within the community.</a:t>
          </a:r>
          <a:endParaRPr lang="en-US" dirty="0"/>
        </a:p>
      </dgm:t>
    </dgm:pt>
    <dgm:pt modelId="{2DE22353-4E73-4B32-9EDB-36A684B98E15}" type="parTrans" cxnId="{8EBAFF44-068A-4D0C-8DC4-A4CD2EC11CBB}">
      <dgm:prSet/>
      <dgm:spPr/>
    </dgm:pt>
    <dgm:pt modelId="{4E3ADCC0-5EC1-4F30-AE75-336FC51A6A63}" type="sibTrans" cxnId="{8EBAFF44-068A-4D0C-8DC4-A4CD2EC11CBB}">
      <dgm:prSet/>
      <dgm:spPr/>
      <dgm:t>
        <a:bodyPr/>
        <a:lstStyle/>
        <a:p>
          <a:endParaRPr lang="en-US"/>
        </a:p>
      </dgm:t>
    </dgm:pt>
    <dgm:pt modelId="{645CCCC8-93B5-48A9-8CF3-499FAAAC6346}" type="pres">
      <dgm:prSet presAssocID="{E626C868-3966-4E43-B724-BE5B639D869D}" presName="linear" presStyleCnt="0">
        <dgm:presLayoutVars>
          <dgm:animLvl val="lvl"/>
          <dgm:resizeHandles val="exact"/>
        </dgm:presLayoutVars>
      </dgm:prSet>
      <dgm:spPr/>
    </dgm:pt>
    <dgm:pt modelId="{9A45C9B2-251A-4B54-A42E-9971956B7B67}" type="pres">
      <dgm:prSet presAssocID="{A939E68B-B4D5-4968-84E2-2CEBEFA56A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3F8D79-EC63-41A2-B782-90F06A098805}" type="pres">
      <dgm:prSet presAssocID="{CA40763D-B612-4CFD-B44C-CCC35E8106B4}" presName="spacer" presStyleCnt="0"/>
      <dgm:spPr/>
    </dgm:pt>
    <dgm:pt modelId="{47D6ABFA-A990-4B38-AEAA-7AB37F3144AA}" type="pres">
      <dgm:prSet presAssocID="{09DCB963-854A-4CFB-AE8F-EC1ED563ED4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3A07216-A1F9-4D8A-A315-098DC55AB70D}" type="presOf" srcId="{A939E68B-B4D5-4968-84E2-2CEBEFA56A56}" destId="{9A45C9B2-251A-4B54-A42E-9971956B7B67}" srcOrd="0" destOrd="0" presId="urn:microsoft.com/office/officeart/2005/8/layout/vList2"/>
    <dgm:cxn modelId="{12650A26-F39F-4D4E-B97F-0EF8210816C5}" srcId="{E626C868-3966-4E43-B724-BE5B639D869D}" destId="{A939E68B-B4D5-4968-84E2-2CEBEFA56A56}" srcOrd="0" destOrd="0" parTransId="{8B52C62C-6029-4B08-9756-91059B9E11D4}" sibTransId="{CA40763D-B612-4CFD-B44C-CCC35E8106B4}"/>
    <dgm:cxn modelId="{8EBAFF44-068A-4D0C-8DC4-A4CD2EC11CBB}" srcId="{E626C868-3966-4E43-B724-BE5B639D869D}" destId="{09DCB963-854A-4CFB-AE8F-EC1ED563ED43}" srcOrd="1" destOrd="0" parTransId="{2DE22353-4E73-4B32-9EDB-36A684B98E15}" sibTransId="{4E3ADCC0-5EC1-4F30-AE75-336FC51A6A63}"/>
    <dgm:cxn modelId="{EA6B2787-6261-43EF-84EE-8D611E226200}" type="presOf" srcId="{E626C868-3966-4E43-B724-BE5B639D869D}" destId="{645CCCC8-93B5-48A9-8CF3-499FAAAC6346}" srcOrd="0" destOrd="0" presId="urn:microsoft.com/office/officeart/2005/8/layout/vList2"/>
    <dgm:cxn modelId="{857141F7-76BC-4402-904B-27BED800B48C}" type="presOf" srcId="{09DCB963-854A-4CFB-AE8F-EC1ED563ED43}" destId="{47D6ABFA-A990-4B38-AEAA-7AB37F3144AA}" srcOrd="0" destOrd="0" presId="urn:microsoft.com/office/officeart/2005/8/layout/vList2"/>
    <dgm:cxn modelId="{98F03496-DFCB-4817-B78B-9A98B5A36219}" type="presParOf" srcId="{645CCCC8-93B5-48A9-8CF3-499FAAAC6346}" destId="{9A45C9B2-251A-4B54-A42E-9971956B7B67}" srcOrd="0" destOrd="0" presId="urn:microsoft.com/office/officeart/2005/8/layout/vList2"/>
    <dgm:cxn modelId="{0C9EFFBE-82FB-4D72-B99B-28487268D8FF}" type="presParOf" srcId="{645CCCC8-93B5-48A9-8CF3-499FAAAC6346}" destId="{483F8D79-EC63-41A2-B782-90F06A098805}" srcOrd="1" destOrd="0" presId="urn:microsoft.com/office/officeart/2005/8/layout/vList2"/>
    <dgm:cxn modelId="{61E86110-D741-4D5E-9B7E-22C78658BD96}" type="presParOf" srcId="{645CCCC8-93B5-48A9-8CF3-499FAAAC6346}" destId="{47D6ABFA-A990-4B38-AEAA-7AB37F3144A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028E65-C6CB-4277-8290-8AF98FEDAFC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612F23-2D7F-46B0-9468-428574BCE822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>
              <a:solidFill>
                <a:srgbClr val="000000"/>
              </a:solidFill>
              <a:latin typeface="Trebuchet MS" panose="020B0603020202020204"/>
            </a:rPr>
            <a:t> Lack of Transparency and </a:t>
          </a:r>
          <a:r>
            <a:rPr lang="en-US" dirty="0"/>
            <a:t>Auditability</a:t>
          </a:r>
        </a:p>
      </dgm:t>
    </dgm:pt>
    <dgm:pt modelId="{D75A7A97-24BB-4BF3-90B9-B54AB755D4A4}" type="parTrans" cxnId="{BE76E451-EBFC-4655-9711-77AA9FD61FF7}">
      <dgm:prSet/>
      <dgm:spPr/>
      <dgm:t>
        <a:bodyPr/>
        <a:lstStyle/>
        <a:p>
          <a:endParaRPr lang="en-US"/>
        </a:p>
      </dgm:t>
    </dgm:pt>
    <dgm:pt modelId="{DDCE85CB-E3AD-4855-A0FE-D9624C6311C8}" type="sibTrans" cxnId="{BE76E451-EBFC-4655-9711-77AA9FD61FF7}">
      <dgm:prSet/>
      <dgm:spPr/>
      <dgm:t>
        <a:bodyPr/>
        <a:lstStyle/>
        <a:p>
          <a:endParaRPr lang="en-US"/>
        </a:p>
      </dgm:t>
    </dgm:pt>
    <dgm:pt modelId="{3677C3D6-8343-4398-BECC-766FCDA561B4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>
              <a:latin typeface="Trebuchet MS" panose="020B0603020202020204"/>
            </a:rPr>
            <a:t>Declining Participation</a:t>
          </a:r>
          <a:endParaRPr lang="en-US" dirty="0"/>
        </a:p>
      </dgm:t>
    </dgm:pt>
    <dgm:pt modelId="{BF6A07A8-3CB2-45FA-AD3E-49FF2B77054C}" type="parTrans" cxnId="{7914A6EA-1FB4-4643-A079-C7B4DB9BF07F}">
      <dgm:prSet/>
      <dgm:spPr/>
      <dgm:t>
        <a:bodyPr/>
        <a:lstStyle/>
        <a:p>
          <a:endParaRPr lang="en-US"/>
        </a:p>
      </dgm:t>
    </dgm:pt>
    <dgm:pt modelId="{AADEEC72-69A0-4793-9962-FB6F85C8A837}" type="sibTrans" cxnId="{7914A6EA-1FB4-4643-A079-C7B4DB9BF07F}">
      <dgm:prSet/>
      <dgm:spPr/>
      <dgm:t>
        <a:bodyPr/>
        <a:lstStyle/>
        <a:p>
          <a:endParaRPr lang="en-US"/>
        </a:p>
      </dgm:t>
    </dgm:pt>
    <dgm:pt modelId="{DF44314C-3FA6-4E63-B943-63D96A881F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Supply Chain Risks</a:t>
          </a:r>
        </a:p>
      </dgm:t>
    </dgm:pt>
    <dgm:pt modelId="{21D8A4DD-FFA9-4195-AC5A-49FDF98F8A01}" type="parTrans" cxnId="{CE499074-49F6-477E-B5A3-6865CD021749}">
      <dgm:prSet/>
      <dgm:spPr/>
      <dgm:t>
        <a:bodyPr/>
        <a:lstStyle/>
        <a:p>
          <a:endParaRPr lang="en-US"/>
        </a:p>
      </dgm:t>
    </dgm:pt>
    <dgm:pt modelId="{BF191580-932A-424C-9E6F-45748CD2F969}" type="sibTrans" cxnId="{CE499074-49F6-477E-B5A3-6865CD021749}">
      <dgm:prSet/>
      <dgm:spPr/>
      <dgm:t>
        <a:bodyPr/>
        <a:lstStyle/>
        <a:p>
          <a:endParaRPr lang="en-US"/>
        </a:p>
      </dgm:t>
    </dgm:pt>
    <dgm:pt modelId="{E140CFA7-97BF-449A-95BB-EBD2A61E0FB3}" type="pres">
      <dgm:prSet presAssocID="{A5028E65-C6CB-4277-8290-8AF98FEDAFCC}" presName="root" presStyleCnt="0">
        <dgm:presLayoutVars>
          <dgm:dir/>
          <dgm:resizeHandles val="exact"/>
        </dgm:presLayoutVars>
      </dgm:prSet>
      <dgm:spPr/>
    </dgm:pt>
    <dgm:pt modelId="{6BF81C37-0EAC-4FA0-9625-B28E9B0842A4}" type="pres">
      <dgm:prSet presAssocID="{90612F23-2D7F-46B0-9468-428574BCE822}" presName="compNode" presStyleCnt="0"/>
      <dgm:spPr/>
    </dgm:pt>
    <dgm:pt modelId="{41E30099-D870-47B2-9824-EC9F41443C32}" type="pres">
      <dgm:prSet presAssocID="{90612F23-2D7F-46B0-9468-428574BCE822}" presName="iconBgRect" presStyleLbl="bgShp" presStyleIdx="0" presStyleCnt="3"/>
      <dgm:spPr/>
    </dgm:pt>
    <dgm:pt modelId="{9275EE34-5D0E-4152-8EBC-883E5AE98B80}" type="pres">
      <dgm:prSet presAssocID="{90612F23-2D7F-46B0-9468-428574BCE8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2E25D27-A358-4113-A749-F16A3E58F14A}" type="pres">
      <dgm:prSet presAssocID="{90612F23-2D7F-46B0-9468-428574BCE822}" presName="spaceRect" presStyleCnt="0"/>
      <dgm:spPr/>
    </dgm:pt>
    <dgm:pt modelId="{CE25911F-B27C-4EC8-80AF-5A8E27214549}" type="pres">
      <dgm:prSet presAssocID="{90612F23-2D7F-46B0-9468-428574BCE822}" presName="textRect" presStyleLbl="revTx" presStyleIdx="0" presStyleCnt="3">
        <dgm:presLayoutVars>
          <dgm:chMax val="1"/>
          <dgm:chPref val="1"/>
        </dgm:presLayoutVars>
      </dgm:prSet>
      <dgm:spPr/>
    </dgm:pt>
    <dgm:pt modelId="{32C22897-1915-4B3B-9A5C-CF9B4FA24532}" type="pres">
      <dgm:prSet presAssocID="{DDCE85CB-E3AD-4855-A0FE-D9624C6311C8}" presName="sibTrans" presStyleCnt="0"/>
      <dgm:spPr/>
    </dgm:pt>
    <dgm:pt modelId="{F33B982E-DC36-4FFF-AA13-9328CF2AAE63}" type="pres">
      <dgm:prSet presAssocID="{3677C3D6-8343-4398-BECC-766FCDA561B4}" presName="compNode" presStyleCnt="0"/>
      <dgm:spPr/>
    </dgm:pt>
    <dgm:pt modelId="{3E0BF6C4-7C47-4974-9266-9F57973774AD}" type="pres">
      <dgm:prSet presAssocID="{3677C3D6-8343-4398-BECC-766FCDA561B4}" presName="iconBgRect" presStyleLbl="bgShp" presStyleIdx="1" presStyleCnt="3"/>
      <dgm:spPr/>
    </dgm:pt>
    <dgm:pt modelId="{CEF12A55-939C-4094-8582-DBE70AC9C2E1}" type="pres">
      <dgm:prSet presAssocID="{3677C3D6-8343-4398-BECC-766FCDA561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41CA19A-A56A-48A5-9265-302BE0BC8D45}" type="pres">
      <dgm:prSet presAssocID="{3677C3D6-8343-4398-BECC-766FCDA561B4}" presName="spaceRect" presStyleCnt="0"/>
      <dgm:spPr/>
    </dgm:pt>
    <dgm:pt modelId="{646FC07B-1DF6-439F-AEB2-62E64C2AFFE3}" type="pres">
      <dgm:prSet presAssocID="{3677C3D6-8343-4398-BECC-766FCDA561B4}" presName="textRect" presStyleLbl="revTx" presStyleIdx="1" presStyleCnt="3">
        <dgm:presLayoutVars>
          <dgm:chMax val="1"/>
          <dgm:chPref val="1"/>
        </dgm:presLayoutVars>
      </dgm:prSet>
      <dgm:spPr/>
    </dgm:pt>
    <dgm:pt modelId="{0C3F8EA4-AF50-450D-9CD9-E33126F4029E}" type="pres">
      <dgm:prSet presAssocID="{AADEEC72-69A0-4793-9962-FB6F85C8A837}" presName="sibTrans" presStyleCnt="0"/>
      <dgm:spPr/>
    </dgm:pt>
    <dgm:pt modelId="{98E01F76-5EF2-4AD3-9592-E3662F9FCE54}" type="pres">
      <dgm:prSet presAssocID="{DF44314C-3FA6-4E63-B943-63D96A881F83}" presName="compNode" presStyleCnt="0"/>
      <dgm:spPr/>
    </dgm:pt>
    <dgm:pt modelId="{9C395EE5-2232-4C80-9F28-B0D919ACA6DB}" type="pres">
      <dgm:prSet presAssocID="{DF44314C-3FA6-4E63-B943-63D96A881F83}" presName="iconBgRect" presStyleLbl="bgShp" presStyleIdx="2" presStyleCnt="3"/>
      <dgm:spPr/>
    </dgm:pt>
    <dgm:pt modelId="{05AC7CE7-EE84-484A-89CE-FA3DAD362CFE}" type="pres">
      <dgm:prSet presAssocID="{DF44314C-3FA6-4E63-B943-63D96A881F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EBC90BD6-5D7F-4DB2-A9F9-3F51F207F144}" type="pres">
      <dgm:prSet presAssocID="{DF44314C-3FA6-4E63-B943-63D96A881F83}" presName="spaceRect" presStyleCnt="0"/>
      <dgm:spPr/>
    </dgm:pt>
    <dgm:pt modelId="{29562502-771F-4CD1-8A9E-B0F93E159188}" type="pres">
      <dgm:prSet presAssocID="{DF44314C-3FA6-4E63-B943-63D96A881F8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66EF117-AFE7-409D-BAE7-F0F578CD6D27}" type="presOf" srcId="{90612F23-2D7F-46B0-9468-428574BCE822}" destId="{CE25911F-B27C-4EC8-80AF-5A8E27214549}" srcOrd="0" destOrd="0" presId="urn:microsoft.com/office/officeart/2018/5/layout/IconCircleLabelList"/>
    <dgm:cxn modelId="{BE76E451-EBFC-4655-9711-77AA9FD61FF7}" srcId="{A5028E65-C6CB-4277-8290-8AF98FEDAFCC}" destId="{90612F23-2D7F-46B0-9468-428574BCE822}" srcOrd="0" destOrd="0" parTransId="{D75A7A97-24BB-4BF3-90B9-B54AB755D4A4}" sibTransId="{DDCE85CB-E3AD-4855-A0FE-D9624C6311C8}"/>
    <dgm:cxn modelId="{CE499074-49F6-477E-B5A3-6865CD021749}" srcId="{A5028E65-C6CB-4277-8290-8AF98FEDAFCC}" destId="{DF44314C-3FA6-4E63-B943-63D96A881F83}" srcOrd="2" destOrd="0" parTransId="{21D8A4DD-FFA9-4195-AC5A-49FDF98F8A01}" sibTransId="{BF191580-932A-424C-9E6F-45748CD2F969}"/>
    <dgm:cxn modelId="{681285A6-1F15-4146-A659-1993160F5357}" type="presOf" srcId="{A5028E65-C6CB-4277-8290-8AF98FEDAFCC}" destId="{E140CFA7-97BF-449A-95BB-EBD2A61E0FB3}" srcOrd="0" destOrd="0" presId="urn:microsoft.com/office/officeart/2018/5/layout/IconCircleLabelList"/>
    <dgm:cxn modelId="{AC60D1B3-B8F7-4BD3-886C-E5DCFF2B90A9}" type="presOf" srcId="{DF44314C-3FA6-4E63-B943-63D96A881F83}" destId="{29562502-771F-4CD1-8A9E-B0F93E159188}" srcOrd="0" destOrd="0" presId="urn:microsoft.com/office/officeart/2018/5/layout/IconCircleLabelList"/>
    <dgm:cxn modelId="{D930F7D3-2B10-4FF7-99EF-33CE48FE1158}" type="presOf" srcId="{3677C3D6-8343-4398-BECC-766FCDA561B4}" destId="{646FC07B-1DF6-439F-AEB2-62E64C2AFFE3}" srcOrd="0" destOrd="0" presId="urn:microsoft.com/office/officeart/2018/5/layout/IconCircleLabelList"/>
    <dgm:cxn modelId="{7914A6EA-1FB4-4643-A079-C7B4DB9BF07F}" srcId="{A5028E65-C6CB-4277-8290-8AF98FEDAFCC}" destId="{3677C3D6-8343-4398-BECC-766FCDA561B4}" srcOrd="1" destOrd="0" parTransId="{BF6A07A8-3CB2-45FA-AD3E-49FF2B77054C}" sibTransId="{AADEEC72-69A0-4793-9962-FB6F85C8A837}"/>
    <dgm:cxn modelId="{D368A4E9-3D90-416E-8587-135101F36713}" type="presParOf" srcId="{E140CFA7-97BF-449A-95BB-EBD2A61E0FB3}" destId="{6BF81C37-0EAC-4FA0-9625-B28E9B0842A4}" srcOrd="0" destOrd="0" presId="urn:microsoft.com/office/officeart/2018/5/layout/IconCircleLabelList"/>
    <dgm:cxn modelId="{F0B46132-AB15-4FDC-B542-17063E531307}" type="presParOf" srcId="{6BF81C37-0EAC-4FA0-9625-B28E9B0842A4}" destId="{41E30099-D870-47B2-9824-EC9F41443C32}" srcOrd="0" destOrd="0" presId="urn:microsoft.com/office/officeart/2018/5/layout/IconCircleLabelList"/>
    <dgm:cxn modelId="{73977400-9B2B-4DD0-8A82-2BD373B45560}" type="presParOf" srcId="{6BF81C37-0EAC-4FA0-9625-B28E9B0842A4}" destId="{9275EE34-5D0E-4152-8EBC-883E5AE98B80}" srcOrd="1" destOrd="0" presId="urn:microsoft.com/office/officeart/2018/5/layout/IconCircleLabelList"/>
    <dgm:cxn modelId="{C98FB5EC-19D1-4B9F-941A-3F9609B1FDBB}" type="presParOf" srcId="{6BF81C37-0EAC-4FA0-9625-B28E9B0842A4}" destId="{12E25D27-A358-4113-A749-F16A3E58F14A}" srcOrd="2" destOrd="0" presId="urn:microsoft.com/office/officeart/2018/5/layout/IconCircleLabelList"/>
    <dgm:cxn modelId="{8C6FCABF-6274-40F8-8527-C8D3B1618F0C}" type="presParOf" srcId="{6BF81C37-0EAC-4FA0-9625-B28E9B0842A4}" destId="{CE25911F-B27C-4EC8-80AF-5A8E27214549}" srcOrd="3" destOrd="0" presId="urn:microsoft.com/office/officeart/2018/5/layout/IconCircleLabelList"/>
    <dgm:cxn modelId="{59349AAA-818D-457F-958B-3E22DB67146A}" type="presParOf" srcId="{E140CFA7-97BF-449A-95BB-EBD2A61E0FB3}" destId="{32C22897-1915-4B3B-9A5C-CF9B4FA24532}" srcOrd="1" destOrd="0" presId="urn:microsoft.com/office/officeart/2018/5/layout/IconCircleLabelList"/>
    <dgm:cxn modelId="{8A1CD14D-4A8D-4D0B-AE75-147F5DA9752D}" type="presParOf" srcId="{E140CFA7-97BF-449A-95BB-EBD2A61E0FB3}" destId="{F33B982E-DC36-4FFF-AA13-9328CF2AAE63}" srcOrd="2" destOrd="0" presId="urn:microsoft.com/office/officeart/2018/5/layout/IconCircleLabelList"/>
    <dgm:cxn modelId="{B0FA2724-C379-4F1C-BB8E-4B19345A9810}" type="presParOf" srcId="{F33B982E-DC36-4FFF-AA13-9328CF2AAE63}" destId="{3E0BF6C4-7C47-4974-9266-9F57973774AD}" srcOrd="0" destOrd="0" presId="urn:microsoft.com/office/officeart/2018/5/layout/IconCircleLabelList"/>
    <dgm:cxn modelId="{03E94469-D519-42BC-B631-8BEC5B8E9FCF}" type="presParOf" srcId="{F33B982E-DC36-4FFF-AA13-9328CF2AAE63}" destId="{CEF12A55-939C-4094-8582-DBE70AC9C2E1}" srcOrd="1" destOrd="0" presId="urn:microsoft.com/office/officeart/2018/5/layout/IconCircleLabelList"/>
    <dgm:cxn modelId="{E82FD2F2-CE2D-48A4-AC05-562BB7CB4525}" type="presParOf" srcId="{F33B982E-DC36-4FFF-AA13-9328CF2AAE63}" destId="{841CA19A-A56A-48A5-9265-302BE0BC8D45}" srcOrd="2" destOrd="0" presId="urn:microsoft.com/office/officeart/2018/5/layout/IconCircleLabelList"/>
    <dgm:cxn modelId="{C2A8DCA4-1FB0-4473-9948-80ECD10C9F6C}" type="presParOf" srcId="{F33B982E-DC36-4FFF-AA13-9328CF2AAE63}" destId="{646FC07B-1DF6-439F-AEB2-62E64C2AFFE3}" srcOrd="3" destOrd="0" presId="urn:microsoft.com/office/officeart/2018/5/layout/IconCircleLabelList"/>
    <dgm:cxn modelId="{A96CDE01-11DA-45DC-BBB4-70A8F73ACCF9}" type="presParOf" srcId="{E140CFA7-97BF-449A-95BB-EBD2A61E0FB3}" destId="{0C3F8EA4-AF50-450D-9CD9-E33126F4029E}" srcOrd="3" destOrd="0" presId="urn:microsoft.com/office/officeart/2018/5/layout/IconCircleLabelList"/>
    <dgm:cxn modelId="{EC58F538-1761-450D-97F3-2D102DD409F5}" type="presParOf" srcId="{E140CFA7-97BF-449A-95BB-EBD2A61E0FB3}" destId="{98E01F76-5EF2-4AD3-9592-E3662F9FCE54}" srcOrd="4" destOrd="0" presId="urn:microsoft.com/office/officeart/2018/5/layout/IconCircleLabelList"/>
    <dgm:cxn modelId="{021A5310-5FAB-4A6E-A68A-352E07EB61D3}" type="presParOf" srcId="{98E01F76-5EF2-4AD3-9592-E3662F9FCE54}" destId="{9C395EE5-2232-4C80-9F28-B0D919ACA6DB}" srcOrd="0" destOrd="0" presId="urn:microsoft.com/office/officeart/2018/5/layout/IconCircleLabelList"/>
    <dgm:cxn modelId="{FBCA24DF-8B44-460E-B57B-C835631243F0}" type="presParOf" srcId="{98E01F76-5EF2-4AD3-9592-E3662F9FCE54}" destId="{05AC7CE7-EE84-484A-89CE-FA3DAD362CFE}" srcOrd="1" destOrd="0" presId="urn:microsoft.com/office/officeart/2018/5/layout/IconCircleLabelList"/>
    <dgm:cxn modelId="{896A32C5-69C8-418B-88CD-8E86F74503AE}" type="presParOf" srcId="{98E01F76-5EF2-4AD3-9592-E3662F9FCE54}" destId="{EBC90BD6-5D7F-4DB2-A9F9-3F51F207F144}" srcOrd="2" destOrd="0" presId="urn:microsoft.com/office/officeart/2018/5/layout/IconCircleLabelList"/>
    <dgm:cxn modelId="{3E4D274C-CAFE-4DB7-91F7-0148F5D3A935}" type="presParOf" srcId="{98E01F76-5EF2-4AD3-9592-E3662F9FCE54}" destId="{29562502-771F-4CD1-8A9E-B0F93E1591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182284-9873-469F-9E44-1A8E50A2C6C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8622F-E192-487F-B699-944D0DB5948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Transparency:</a:t>
          </a:r>
          <a:r>
            <a:rPr lang="en-CA"/>
            <a:t> Ensures a clear and auditable process for tissue donations.</a:t>
          </a:r>
          <a:endParaRPr lang="en-US" dirty="0"/>
        </a:p>
      </dgm:t>
    </dgm:pt>
    <dgm:pt modelId="{C505B9AB-57A5-486E-93C6-B4C0E50D8337}" type="parTrans" cxnId="{09C736F8-B635-40EF-A6D6-FCF6EBCD6EA3}">
      <dgm:prSet/>
      <dgm:spPr/>
      <dgm:t>
        <a:bodyPr/>
        <a:lstStyle/>
        <a:p>
          <a:endParaRPr lang="en-US"/>
        </a:p>
      </dgm:t>
    </dgm:pt>
    <dgm:pt modelId="{F6E59712-0BE4-49E8-B186-231D1FE2A57C}" type="sibTrans" cxnId="{09C736F8-B635-40EF-A6D6-FCF6EBCD6E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C9476B-6ABE-467B-9C3E-937684AA99F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Incentivization:</a:t>
          </a:r>
          <a:r>
            <a:rPr lang="en-CA"/>
            <a:t> Encourages donations through rewards like Trust Tokens and NFTs.</a:t>
          </a:r>
          <a:endParaRPr lang="en-US"/>
        </a:p>
      </dgm:t>
    </dgm:pt>
    <dgm:pt modelId="{C9F34FC0-1DB7-412C-9E2C-C5546010624E}" type="parTrans" cxnId="{CE28382E-3AAD-4808-9948-3771B5127518}">
      <dgm:prSet/>
      <dgm:spPr/>
      <dgm:t>
        <a:bodyPr/>
        <a:lstStyle/>
        <a:p>
          <a:endParaRPr lang="en-US"/>
        </a:p>
      </dgm:t>
    </dgm:pt>
    <dgm:pt modelId="{066C42C5-EBBF-4076-A002-AC4D28A0EF0B}" type="sibTrans" cxnId="{CE28382E-3AAD-4808-9948-3771B51275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0E162E-3431-41EB-86C1-B380FCC5D6C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Efficiency:</a:t>
          </a:r>
          <a:r>
            <a:rPr lang="en-CA"/>
            <a:t> Streamlines the supply chain, reducing waste and improving resource management.</a:t>
          </a:r>
          <a:endParaRPr lang="en-US"/>
        </a:p>
      </dgm:t>
    </dgm:pt>
    <dgm:pt modelId="{C1D28680-C9B7-47FF-8CD3-19819878C570}" type="parTrans" cxnId="{E160F2E3-8317-4650-BB3B-1D9D934870E2}">
      <dgm:prSet/>
      <dgm:spPr/>
      <dgm:t>
        <a:bodyPr/>
        <a:lstStyle/>
        <a:p>
          <a:endParaRPr lang="en-US"/>
        </a:p>
      </dgm:t>
    </dgm:pt>
    <dgm:pt modelId="{1571A63F-43D5-41D6-98C7-42409BD9BD5F}" type="sibTrans" cxnId="{E160F2E3-8317-4650-BB3B-1D9D934870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1989B8-D47C-4A23-96F6-3CD154C5B99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Security:</a:t>
          </a:r>
          <a:r>
            <a:rPr lang="en-CA"/>
            <a:t> Protects sensitive medical data and ensures compliance with regulations.</a:t>
          </a:r>
          <a:endParaRPr lang="en-US"/>
        </a:p>
      </dgm:t>
    </dgm:pt>
    <dgm:pt modelId="{606D15D0-43A5-40BC-A3B2-3AC123FDB391}" type="parTrans" cxnId="{5D426FA0-BC8A-43BF-8F33-0CE1426CF067}">
      <dgm:prSet/>
      <dgm:spPr/>
      <dgm:t>
        <a:bodyPr/>
        <a:lstStyle/>
        <a:p>
          <a:endParaRPr lang="en-US"/>
        </a:p>
      </dgm:t>
    </dgm:pt>
    <dgm:pt modelId="{CF48F6EF-921A-4269-B3E0-03D8ECB84AEE}" type="sibTrans" cxnId="{5D426FA0-BC8A-43BF-8F33-0CE1426CF067}">
      <dgm:prSet/>
      <dgm:spPr/>
      <dgm:t>
        <a:bodyPr/>
        <a:lstStyle/>
        <a:p>
          <a:endParaRPr lang="en-US"/>
        </a:p>
      </dgm:t>
    </dgm:pt>
    <dgm:pt modelId="{2830F48E-7CDC-4D1D-9AA4-927B5E693502}" type="pres">
      <dgm:prSet presAssocID="{8F182284-9873-469F-9E44-1A8E50A2C6C5}" presName="root" presStyleCnt="0">
        <dgm:presLayoutVars>
          <dgm:dir/>
          <dgm:resizeHandles val="exact"/>
        </dgm:presLayoutVars>
      </dgm:prSet>
      <dgm:spPr/>
    </dgm:pt>
    <dgm:pt modelId="{DD4E4D76-6ACD-4738-A70D-A1E4ECFA9F24}" type="pres">
      <dgm:prSet presAssocID="{8F182284-9873-469F-9E44-1A8E50A2C6C5}" presName="container" presStyleCnt="0">
        <dgm:presLayoutVars>
          <dgm:dir/>
          <dgm:resizeHandles val="exact"/>
        </dgm:presLayoutVars>
      </dgm:prSet>
      <dgm:spPr/>
    </dgm:pt>
    <dgm:pt modelId="{8BD8DE04-A9CE-44D2-8A24-A5DB9F08FD19}" type="pres">
      <dgm:prSet presAssocID="{73F8622F-E192-487F-B699-944D0DB59483}" presName="compNode" presStyleCnt="0"/>
      <dgm:spPr/>
    </dgm:pt>
    <dgm:pt modelId="{161A4E30-6D98-4303-BBBA-5FC7F886A3FA}" type="pres">
      <dgm:prSet presAssocID="{73F8622F-E192-487F-B699-944D0DB59483}" presName="iconBgRect" presStyleLbl="bgShp" presStyleIdx="0" presStyleCnt="4"/>
      <dgm:spPr/>
    </dgm:pt>
    <dgm:pt modelId="{083FC7A8-709C-4477-9A02-392D0A55537E}" type="pres">
      <dgm:prSet presAssocID="{73F8622F-E192-487F-B699-944D0DB594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F7A9501B-C2F1-432C-A274-6E79E9061B0C}" type="pres">
      <dgm:prSet presAssocID="{73F8622F-E192-487F-B699-944D0DB59483}" presName="spaceRect" presStyleCnt="0"/>
      <dgm:spPr/>
    </dgm:pt>
    <dgm:pt modelId="{5946EDFF-FA8B-4230-820D-0244586B1F85}" type="pres">
      <dgm:prSet presAssocID="{73F8622F-E192-487F-B699-944D0DB59483}" presName="textRect" presStyleLbl="revTx" presStyleIdx="0" presStyleCnt="4">
        <dgm:presLayoutVars>
          <dgm:chMax val="1"/>
          <dgm:chPref val="1"/>
        </dgm:presLayoutVars>
      </dgm:prSet>
      <dgm:spPr/>
    </dgm:pt>
    <dgm:pt modelId="{234A4A1B-8779-41B3-ABC8-6BA5CDAB6FCB}" type="pres">
      <dgm:prSet presAssocID="{F6E59712-0BE4-49E8-B186-231D1FE2A57C}" presName="sibTrans" presStyleLbl="sibTrans2D1" presStyleIdx="0" presStyleCnt="0"/>
      <dgm:spPr/>
    </dgm:pt>
    <dgm:pt modelId="{65C3AEA7-5D1D-47E6-8FC2-AD891B6A70B3}" type="pres">
      <dgm:prSet presAssocID="{23C9476B-6ABE-467B-9C3E-937684AA99F5}" presName="compNode" presStyleCnt="0"/>
      <dgm:spPr/>
    </dgm:pt>
    <dgm:pt modelId="{0F6E801E-48A5-4044-A2FA-EA12BB89641B}" type="pres">
      <dgm:prSet presAssocID="{23C9476B-6ABE-467B-9C3E-937684AA99F5}" presName="iconBgRect" presStyleLbl="bgShp" presStyleIdx="1" presStyleCnt="4"/>
      <dgm:spPr/>
    </dgm:pt>
    <dgm:pt modelId="{A415121A-F9B1-4122-BC2E-CC2634899ED1}" type="pres">
      <dgm:prSet presAssocID="{23C9476B-6ABE-467B-9C3E-937684AA99F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65F4B8-B58C-4CDC-880C-95C9367DCBCA}" type="pres">
      <dgm:prSet presAssocID="{23C9476B-6ABE-467B-9C3E-937684AA99F5}" presName="spaceRect" presStyleCnt="0"/>
      <dgm:spPr/>
    </dgm:pt>
    <dgm:pt modelId="{798AD758-31C1-4D0F-AB99-5A1A01131C7A}" type="pres">
      <dgm:prSet presAssocID="{23C9476B-6ABE-467B-9C3E-937684AA99F5}" presName="textRect" presStyleLbl="revTx" presStyleIdx="1" presStyleCnt="4">
        <dgm:presLayoutVars>
          <dgm:chMax val="1"/>
          <dgm:chPref val="1"/>
        </dgm:presLayoutVars>
      </dgm:prSet>
      <dgm:spPr/>
    </dgm:pt>
    <dgm:pt modelId="{10E0D213-9C5F-4531-9FDF-5B08C3544B1D}" type="pres">
      <dgm:prSet presAssocID="{066C42C5-EBBF-4076-A002-AC4D28A0EF0B}" presName="sibTrans" presStyleLbl="sibTrans2D1" presStyleIdx="0" presStyleCnt="0"/>
      <dgm:spPr/>
    </dgm:pt>
    <dgm:pt modelId="{BB1DA5D2-A196-4EEE-A489-135643BF3E96}" type="pres">
      <dgm:prSet presAssocID="{DB0E162E-3431-41EB-86C1-B380FCC5D6C2}" presName="compNode" presStyleCnt="0"/>
      <dgm:spPr/>
    </dgm:pt>
    <dgm:pt modelId="{569DC784-1873-4522-A232-D9C9C2030B84}" type="pres">
      <dgm:prSet presAssocID="{DB0E162E-3431-41EB-86C1-B380FCC5D6C2}" presName="iconBgRect" presStyleLbl="bgShp" presStyleIdx="2" presStyleCnt="4"/>
      <dgm:spPr/>
    </dgm:pt>
    <dgm:pt modelId="{53D75A56-98A4-434E-ADA5-99766DB3E372}" type="pres">
      <dgm:prSet presAssocID="{DB0E162E-3431-41EB-86C1-B380FCC5D6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5CB3A87-0248-45D5-9F6F-0AFA62EF045C}" type="pres">
      <dgm:prSet presAssocID="{DB0E162E-3431-41EB-86C1-B380FCC5D6C2}" presName="spaceRect" presStyleCnt="0"/>
      <dgm:spPr/>
    </dgm:pt>
    <dgm:pt modelId="{00D1F61F-C0A2-4399-99BB-64B0F12E1013}" type="pres">
      <dgm:prSet presAssocID="{DB0E162E-3431-41EB-86C1-B380FCC5D6C2}" presName="textRect" presStyleLbl="revTx" presStyleIdx="2" presStyleCnt="4">
        <dgm:presLayoutVars>
          <dgm:chMax val="1"/>
          <dgm:chPref val="1"/>
        </dgm:presLayoutVars>
      </dgm:prSet>
      <dgm:spPr/>
    </dgm:pt>
    <dgm:pt modelId="{3B711BED-F19A-47A9-85CC-4B1934D9B0B7}" type="pres">
      <dgm:prSet presAssocID="{1571A63F-43D5-41D6-98C7-42409BD9BD5F}" presName="sibTrans" presStyleLbl="sibTrans2D1" presStyleIdx="0" presStyleCnt="0"/>
      <dgm:spPr/>
    </dgm:pt>
    <dgm:pt modelId="{0DEB03F9-FF0A-4B57-9FE6-F61312A77E58}" type="pres">
      <dgm:prSet presAssocID="{5C1989B8-D47C-4A23-96F6-3CD154C5B99E}" presName="compNode" presStyleCnt="0"/>
      <dgm:spPr/>
    </dgm:pt>
    <dgm:pt modelId="{B60E3F8F-A345-4928-B5C9-85BCCCB6A570}" type="pres">
      <dgm:prSet presAssocID="{5C1989B8-D47C-4A23-96F6-3CD154C5B99E}" presName="iconBgRect" presStyleLbl="bgShp" presStyleIdx="3" presStyleCnt="4"/>
      <dgm:spPr/>
    </dgm:pt>
    <dgm:pt modelId="{16DFC3DF-0D30-4D02-A298-BCDCA4F23F5D}" type="pres">
      <dgm:prSet presAssocID="{5C1989B8-D47C-4A23-96F6-3CD154C5B9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EF2A0EA3-8FE5-48D9-B02A-61B26D9AF1AB}" type="pres">
      <dgm:prSet presAssocID="{5C1989B8-D47C-4A23-96F6-3CD154C5B99E}" presName="spaceRect" presStyleCnt="0"/>
      <dgm:spPr/>
    </dgm:pt>
    <dgm:pt modelId="{6CCEDB9F-759D-4C78-801E-FA2EFE56A4B9}" type="pres">
      <dgm:prSet presAssocID="{5C1989B8-D47C-4A23-96F6-3CD154C5B9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28382E-3AAD-4808-9948-3771B5127518}" srcId="{8F182284-9873-469F-9E44-1A8E50A2C6C5}" destId="{23C9476B-6ABE-467B-9C3E-937684AA99F5}" srcOrd="1" destOrd="0" parTransId="{C9F34FC0-1DB7-412C-9E2C-C5546010624E}" sibTransId="{066C42C5-EBBF-4076-A002-AC4D28A0EF0B}"/>
    <dgm:cxn modelId="{089A6734-F417-406C-999D-D24687AF16E7}" type="presOf" srcId="{5C1989B8-D47C-4A23-96F6-3CD154C5B99E}" destId="{6CCEDB9F-759D-4C78-801E-FA2EFE56A4B9}" srcOrd="0" destOrd="0" presId="urn:microsoft.com/office/officeart/2018/2/layout/IconCircleList"/>
    <dgm:cxn modelId="{929AB86E-478D-4148-86B8-C4FA09345B12}" type="presOf" srcId="{1571A63F-43D5-41D6-98C7-42409BD9BD5F}" destId="{3B711BED-F19A-47A9-85CC-4B1934D9B0B7}" srcOrd="0" destOrd="0" presId="urn:microsoft.com/office/officeart/2018/2/layout/IconCircleList"/>
    <dgm:cxn modelId="{7D9AD851-5B0E-48D0-9EC2-F39CE3B1B1D4}" type="presOf" srcId="{DB0E162E-3431-41EB-86C1-B380FCC5D6C2}" destId="{00D1F61F-C0A2-4399-99BB-64B0F12E1013}" srcOrd="0" destOrd="0" presId="urn:microsoft.com/office/officeart/2018/2/layout/IconCircleList"/>
    <dgm:cxn modelId="{5D426FA0-BC8A-43BF-8F33-0CE1426CF067}" srcId="{8F182284-9873-469F-9E44-1A8E50A2C6C5}" destId="{5C1989B8-D47C-4A23-96F6-3CD154C5B99E}" srcOrd="3" destOrd="0" parTransId="{606D15D0-43A5-40BC-A3B2-3AC123FDB391}" sibTransId="{CF48F6EF-921A-4269-B3E0-03D8ECB84AEE}"/>
    <dgm:cxn modelId="{EF23E6A6-A6AB-4710-80E8-9F0855EEC7AE}" type="presOf" srcId="{23C9476B-6ABE-467B-9C3E-937684AA99F5}" destId="{798AD758-31C1-4D0F-AB99-5A1A01131C7A}" srcOrd="0" destOrd="0" presId="urn:microsoft.com/office/officeart/2018/2/layout/IconCircleList"/>
    <dgm:cxn modelId="{ECD272C9-6045-4647-886E-7B9790412E1A}" type="presOf" srcId="{066C42C5-EBBF-4076-A002-AC4D28A0EF0B}" destId="{10E0D213-9C5F-4531-9FDF-5B08C3544B1D}" srcOrd="0" destOrd="0" presId="urn:microsoft.com/office/officeart/2018/2/layout/IconCircleList"/>
    <dgm:cxn modelId="{FA7C17D9-28B5-4DAF-BEF6-8C2BA7035C93}" type="presOf" srcId="{8F182284-9873-469F-9E44-1A8E50A2C6C5}" destId="{2830F48E-7CDC-4D1D-9AA4-927B5E693502}" srcOrd="0" destOrd="0" presId="urn:microsoft.com/office/officeart/2018/2/layout/IconCircleList"/>
    <dgm:cxn modelId="{E160F2E3-8317-4650-BB3B-1D9D934870E2}" srcId="{8F182284-9873-469F-9E44-1A8E50A2C6C5}" destId="{DB0E162E-3431-41EB-86C1-B380FCC5D6C2}" srcOrd="2" destOrd="0" parTransId="{C1D28680-C9B7-47FF-8CD3-19819878C570}" sibTransId="{1571A63F-43D5-41D6-98C7-42409BD9BD5F}"/>
    <dgm:cxn modelId="{3C4736E5-7E13-46C5-A0CC-924FAFB7F460}" type="presOf" srcId="{F6E59712-0BE4-49E8-B186-231D1FE2A57C}" destId="{234A4A1B-8779-41B3-ABC8-6BA5CDAB6FCB}" srcOrd="0" destOrd="0" presId="urn:microsoft.com/office/officeart/2018/2/layout/IconCircleList"/>
    <dgm:cxn modelId="{2627B9F2-C2C2-49E6-A4AE-96F369B125C4}" type="presOf" srcId="{73F8622F-E192-487F-B699-944D0DB59483}" destId="{5946EDFF-FA8B-4230-820D-0244586B1F85}" srcOrd="0" destOrd="0" presId="urn:microsoft.com/office/officeart/2018/2/layout/IconCircleList"/>
    <dgm:cxn modelId="{09C736F8-B635-40EF-A6D6-FCF6EBCD6EA3}" srcId="{8F182284-9873-469F-9E44-1A8E50A2C6C5}" destId="{73F8622F-E192-487F-B699-944D0DB59483}" srcOrd="0" destOrd="0" parTransId="{C505B9AB-57A5-486E-93C6-B4C0E50D8337}" sibTransId="{F6E59712-0BE4-49E8-B186-231D1FE2A57C}"/>
    <dgm:cxn modelId="{1C86EAA2-AAEB-409B-B080-F3EEF0573003}" type="presParOf" srcId="{2830F48E-7CDC-4D1D-9AA4-927B5E693502}" destId="{DD4E4D76-6ACD-4738-A70D-A1E4ECFA9F24}" srcOrd="0" destOrd="0" presId="urn:microsoft.com/office/officeart/2018/2/layout/IconCircleList"/>
    <dgm:cxn modelId="{C2EC5070-BA81-4924-A580-792FC6A6CB1F}" type="presParOf" srcId="{DD4E4D76-6ACD-4738-A70D-A1E4ECFA9F24}" destId="{8BD8DE04-A9CE-44D2-8A24-A5DB9F08FD19}" srcOrd="0" destOrd="0" presId="urn:microsoft.com/office/officeart/2018/2/layout/IconCircleList"/>
    <dgm:cxn modelId="{8B9702F1-FC23-4F51-85FF-F7C162A0531E}" type="presParOf" srcId="{8BD8DE04-A9CE-44D2-8A24-A5DB9F08FD19}" destId="{161A4E30-6D98-4303-BBBA-5FC7F886A3FA}" srcOrd="0" destOrd="0" presId="urn:microsoft.com/office/officeart/2018/2/layout/IconCircleList"/>
    <dgm:cxn modelId="{3889AA68-B0B2-44BD-B68B-053A98FF1974}" type="presParOf" srcId="{8BD8DE04-A9CE-44D2-8A24-A5DB9F08FD19}" destId="{083FC7A8-709C-4477-9A02-392D0A55537E}" srcOrd="1" destOrd="0" presId="urn:microsoft.com/office/officeart/2018/2/layout/IconCircleList"/>
    <dgm:cxn modelId="{70C96B27-3564-4AD7-B47E-9BE8F74B1D8F}" type="presParOf" srcId="{8BD8DE04-A9CE-44D2-8A24-A5DB9F08FD19}" destId="{F7A9501B-C2F1-432C-A274-6E79E9061B0C}" srcOrd="2" destOrd="0" presId="urn:microsoft.com/office/officeart/2018/2/layout/IconCircleList"/>
    <dgm:cxn modelId="{86E36CF7-3974-4174-B9C3-DC0A3583F75E}" type="presParOf" srcId="{8BD8DE04-A9CE-44D2-8A24-A5DB9F08FD19}" destId="{5946EDFF-FA8B-4230-820D-0244586B1F85}" srcOrd="3" destOrd="0" presId="urn:microsoft.com/office/officeart/2018/2/layout/IconCircleList"/>
    <dgm:cxn modelId="{8ADE950F-A43E-4F08-B8D6-E58BA4878606}" type="presParOf" srcId="{DD4E4D76-6ACD-4738-A70D-A1E4ECFA9F24}" destId="{234A4A1B-8779-41B3-ABC8-6BA5CDAB6FCB}" srcOrd="1" destOrd="0" presId="urn:microsoft.com/office/officeart/2018/2/layout/IconCircleList"/>
    <dgm:cxn modelId="{3BE44A0A-F79F-4E0D-A143-D0C54754377A}" type="presParOf" srcId="{DD4E4D76-6ACD-4738-A70D-A1E4ECFA9F24}" destId="{65C3AEA7-5D1D-47E6-8FC2-AD891B6A70B3}" srcOrd="2" destOrd="0" presId="urn:microsoft.com/office/officeart/2018/2/layout/IconCircleList"/>
    <dgm:cxn modelId="{00C98A38-F02A-46C3-BA02-84753EEF8F70}" type="presParOf" srcId="{65C3AEA7-5D1D-47E6-8FC2-AD891B6A70B3}" destId="{0F6E801E-48A5-4044-A2FA-EA12BB89641B}" srcOrd="0" destOrd="0" presId="urn:microsoft.com/office/officeart/2018/2/layout/IconCircleList"/>
    <dgm:cxn modelId="{478FDFEB-FDDE-45BD-BABA-FC6900919103}" type="presParOf" srcId="{65C3AEA7-5D1D-47E6-8FC2-AD891B6A70B3}" destId="{A415121A-F9B1-4122-BC2E-CC2634899ED1}" srcOrd="1" destOrd="0" presId="urn:microsoft.com/office/officeart/2018/2/layout/IconCircleList"/>
    <dgm:cxn modelId="{37CFA4FB-8536-4B87-B1E6-7C15CFBD4A0E}" type="presParOf" srcId="{65C3AEA7-5D1D-47E6-8FC2-AD891B6A70B3}" destId="{AF65F4B8-B58C-4CDC-880C-95C9367DCBCA}" srcOrd="2" destOrd="0" presId="urn:microsoft.com/office/officeart/2018/2/layout/IconCircleList"/>
    <dgm:cxn modelId="{B218B961-FD85-47B2-8E47-8CA36943E3A1}" type="presParOf" srcId="{65C3AEA7-5D1D-47E6-8FC2-AD891B6A70B3}" destId="{798AD758-31C1-4D0F-AB99-5A1A01131C7A}" srcOrd="3" destOrd="0" presId="urn:microsoft.com/office/officeart/2018/2/layout/IconCircleList"/>
    <dgm:cxn modelId="{EDF109FE-4B8E-47D9-A3FA-A244622E6AC2}" type="presParOf" srcId="{DD4E4D76-6ACD-4738-A70D-A1E4ECFA9F24}" destId="{10E0D213-9C5F-4531-9FDF-5B08C3544B1D}" srcOrd="3" destOrd="0" presId="urn:microsoft.com/office/officeart/2018/2/layout/IconCircleList"/>
    <dgm:cxn modelId="{D9FA0C69-AD92-4538-8B43-606F8588C103}" type="presParOf" srcId="{DD4E4D76-6ACD-4738-A70D-A1E4ECFA9F24}" destId="{BB1DA5D2-A196-4EEE-A489-135643BF3E96}" srcOrd="4" destOrd="0" presId="urn:microsoft.com/office/officeart/2018/2/layout/IconCircleList"/>
    <dgm:cxn modelId="{A9D7F8E8-D7EB-4A8F-8176-81D237D40050}" type="presParOf" srcId="{BB1DA5D2-A196-4EEE-A489-135643BF3E96}" destId="{569DC784-1873-4522-A232-D9C9C2030B84}" srcOrd="0" destOrd="0" presId="urn:microsoft.com/office/officeart/2018/2/layout/IconCircleList"/>
    <dgm:cxn modelId="{A2596159-C4DE-4736-A72A-9415E39FCC24}" type="presParOf" srcId="{BB1DA5D2-A196-4EEE-A489-135643BF3E96}" destId="{53D75A56-98A4-434E-ADA5-99766DB3E372}" srcOrd="1" destOrd="0" presId="urn:microsoft.com/office/officeart/2018/2/layout/IconCircleList"/>
    <dgm:cxn modelId="{C11BB2EF-7135-4738-AD0D-8A69E99FD4B6}" type="presParOf" srcId="{BB1DA5D2-A196-4EEE-A489-135643BF3E96}" destId="{F5CB3A87-0248-45D5-9F6F-0AFA62EF045C}" srcOrd="2" destOrd="0" presId="urn:microsoft.com/office/officeart/2018/2/layout/IconCircleList"/>
    <dgm:cxn modelId="{6E3C6E81-5BA7-4BBC-85B5-59A6876FA0EA}" type="presParOf" srcId="{BB1DA5D2-A196-4EEE-A489-135643BF3E96}" destId="{00D1F61F-C0A2-4399-99BB-64B0F12E1013}" srcOrd="3" destOrd="0" presId="urn:microsoft.com/office/officeart/2018/2/layout/IconCircleList"/>
    <dgm:cxn modelId="{3C1B96C3-226D-46E6-ACB8-DC7B7B84886D}" type="presParOf" srcId="{DD4E4D76-6ACD-4738-A70D-A1E4ECFA9F24}" destId="{3B711BED-F19A-47A9-85CC-4B1934D9B0B7}" srcOrd="5" destOrd="0" presId="urn:microsoft.com/office/officeart/2018/2/layout/IconCircleList"/>
    <dgm:cxn modelId="{5DB00E05-9E3E-4F8A-B713-B4DB684DF8BA}" type="presParOf" srcId="{DD4E4D76-6ACD-4738-A70D-A1E4ECFA9F24}" destId="{0DEB03F9-FF0A-4B57-9FE6-F61312A77E58}" srcOrd="6" destOrd="0" presId="urn:microsoft.com/office/officeart/2018/2/layout/IconCircleList"/>
    <dgm:cxn modelId="{C99F4BAB-4497-44AD-8546-16A2DE9CA133}" type="presParOf" srcId="{0DEB03F9-FF0A-4B57-9FE6-F61312A77E58}" destId="{B60E3F8F-A345-4928-B5C9-85BCCCB6A570}" srcOrd="0" destOrd="0" presId="urn:microsoft.com/office/officeart/2018/2/layout/IconCircleList"/>
    <dgm:cxn modelId="{F03B96C5-89C5-416F-97EE-7B1D78A10D8A}" type="presParOf" srcId="{0DEB03F9-FF0A-4B57-9FE6-F61312A77E58}" destId="{16DFC3DF-0D30-4D02-A298-BCDCA4F23F5D}" srcOrd="1" destOrd="0" presId="urn:microsoft.com/office/officeart/2018/2/layout/IconCircleList"/>
    <dgm:cxn modelId="{44A99945-A4F0-404A-981E-F985D43EFCC7}" type="presParOf" srcId="{0DEB03F9-FF0A-4B57-9FE6-F61312A77E58}" destId="{EF2A0EA3-8FE5-48D9-B02A-61B26D9AF1AB}" srcOrd="2" destOrd="0" presId="urn:microsoft.com/office/officeart/2018/2/layout/IconCircleList"/>
    <dgm:cxn modelId="{E01D8ADF-A8FC-4F84-9C57-E1016CE58DDD}" type="presParOf" srcId="{0DEB03F9-FF0A-4B57-9FE6-F61312A77E58}" destId="{6CCEDB9F-759D-4C78-801E-FA2EFE56A4B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C04C61-0A32-4701-814E-5B297EFF58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E03DAA-ED9C-4A22-829A-9E2B059AC6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dirty="0"/>
            <a:t>Blood Donation Incentivization:</a:t>
          </a:r>
          <a:r>
            <a:rPr lang="en-CA" dirty="0"/>
            <a:t> Rewards donors with utility tokens and NFTs.</a:t>
          </a:r>
          <a:endParaRPr lang="en-US" dirty="0"/>
        </a:p>
      </dgm:t>
    </dgm:pt>
    <dgm:pt modelId="{97968670-1230-44B7-A8EF-DF603E31F04F}" type="parTrans" cxnId="{DD5B100E-7C0C-4960-93E4-0B7727947DD0}">
      <dgm:prSet/>
      <dgm:spPr/>
      <dgm:t>
        <a:bodyPr/>
        <a:lstStyle/>
        <a:p>
          <a:endParaRPr lang="en-US"/>
        </a:p>
      </dgm:t>
    </dgm:pt>
    <dgm:pt modelId="{E96ADD0D-5024-49BE-BEB8-C93935966DA1}" type="sibTrans" cxnId="{DD5B100E-7C0C-4960-93E4-0B7727947DD0}">
      <dgm:prSet/>
      <dgm:spPr/>
      <dgm:t>
        <a:bodyPr/>
        <a:lstStyle/>
        <a:p>
          <a:endParaRPr lang="en-US"/>
        </a:p>
      </dgm:t>
    </dgm:pt>
    <dgm:pt modelId="{5FDA7D58-0B6B-4F9B-828D-4121B45F54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dirty="0"/>
            <a:t>Task and Reward System:</a:t>
          </a:r>
          <a:r>
            <a:rPr lang="en-CA" dirty="0"/>
            <a:t> Users earn rewards by completing specific tasks.</a:t>
          </a:r>
          <a:endParaRPr lang="en-US" dirty="0"/>
        </a:p>
      </dgm:t>
    </dgm:pt>
    <dgm:pt modelId="{73DB4089-D450-4DBC-B7D4-E7E3B22C6280}" type="parTrans" cxnId="{B485699C-4701-450A-B4B7-946D36CF2AD9}">
      <dgm:prSet/>
      <dgm:spPr/>
      <dgm:t>
        <a:bodyPr/>
        <a:lstStyle/>
        <a:p>
          <a:endParaRPr lang="en-US"/>
        </a:p>
      </dgm:t>
    </dgm:pt>
    <dgm:pt modelId="{C9757E71-60A2-4328-BA88-2CA35A3B61BC}" type="sibTrans" cxnId="{B485699C-4701-450A-B4B7-946D36CF2AD9}">
      <dgm:prSet/>
      <dgm:spPr/>
      <dgm:t>
        <a:bodyPr/>
        <a:lstStyle/>
        <a:p>
          <a:endParaRPr lang="en-US"/>
        </a:p>
      </dgm:t>
    </dgm:pt>
    <dgm:pt modelId="{B7A98C4C-ACCA-411C-80E8-7DB7AA6AD2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1" dirty="0"/>
            <a:t>Admin Management Tools:</a:t>
          </a:r>
          <a:r>
            <a:rPr lang="en-CA" dirty="0"/>
            <a:t> Interface for admins to manage tasks, rewards, and user data.</a:t>
          </a:r>
          <a:endParaRPr lang="en-US" dirty="0"/>
        </a:p>
      </dgm:t>
    </dgm:pt>
    <dgm:pt modelId="{043BEB05-B7C4-4F7C-A97D-8776D5A174DE}" type="parTrans" cxnId="{A6BCE838-4797-4D9C-8D14-673C4C00DD9B}">
      <dgm:prSet/>
      <dgm:spPr/>
      <dgm:t>
        <a:bodyPr/>
        <a:lstStyle/>
        <a:p>
          <a:endParaRPr lang="en-US"/>
        </a:p>
      </dgm:t>
    </dgm:pt>
    <dgm:pt modelId="{36D0406A-8855-44DD-82F1-E6C4656964BE}" type="sibTrans" cxnId="{A6BCE838-4797-4D9C-8D14-673C4C00DD9B}">
      <dgm:prSet/>
      <dgm:spPr/>
      <dgm:t>
        <a:bodyPr/>
        <a:lstStyle/>
        <a:p>
          <a:endParaRPr lang="en-US"/>
        </a:p>
      </dgm:t>
    </dgm:pt>
    <dgm:pt modelId="{ED552335-0976-4317-B709-DDE57C3571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dirty="0">
              <a:latin typeface="Trebuchet MS" panose="020B0603020202020204"/>
            </a:rPr>
            <a:t>More</a:t>
          </a:r>
          <a:r>
            <a:rPr lang="en-CA" dirty="0"/>
            <a:t> accountability and auditability</a:t>
          </a:r>
          <a:r>
            <a:rPr lang="en-CA" dirty="0">
              <a:latin typeface="Trebuchet MS" panose="020B0603020202020204"/>
            </a:rPr>
            <a:t> by leveraging blockchain technology</a:t>
          </a:r>
          <a:endParaRPr lang="en-US" dirty="0"/>
        </a:p>
      </dgm:t>
    </dgm:pt>
    <dgm:pt modelId="{05E74AC9-409A-44E3-9FD6-8474EB227910}" type="parTrans" cxnId="{F2F2317D-F47F-4643-B600-AD4F3A446DE5}">
      <dgm:prSet/>
      <dgm:spPr/>
      <dgm:t>
        <a:bodyPr/>
        <a:lstStyle/>
        <a:p>
          <a:endParaRPr lang="en-US"/>
        </a:p>
      </dgm:t>
    </dgm:pt>
    <dgm:pt modelId="{DF534DE5-B041-41D9-BF82-6DC8EAB5C972}" type="sibTrans" cxnId="{F2F2317D-F47F-4643-B600-AD4F3A446DE5}">
      <dgm:prSet/>
      <dgm:spPr/>
      <dgm:t>
        <a:bodyPr/>
        <a:lstStyle/>
        <a:p>
          <a:endParaRPr lang="en-US"/>
        </a:p>
      </dgm:t>
    </dgm:pt>
    <dgm:pt modelId="{03EF4DF0-CE02-4B89-B5C9-1FEFF8A4C7F5}" type="pres">
      <dgm:prSet presAssocID="{FAC04C61-0A32-4701-814E-5B297EFF584F}" presName="root" presStyleCnt="0">
        <dgm:presLayoutVars>
          <dgm:dir/>
          <dgm:resizeHandles val="exact"/>
        </dgm:presLayoutVars>
      </dgm:prSet>
      <dgm:spPr/>
    </dgm:pt>
    <dgm:pt modelId="{2E70E755-2CD0-4D7B-B092-087D15454512}" type="pres">
      <dgm:prSet presAssocID="{7CE03DAA-ED9C-4A22-829A-9E2B059AC656}" presName="compNode" presStyleCnt="0"/>
      <dgm:spPr/>
    </dgm:pt>
    <dgm:pt modelId="{1AC2CF4C-1066-40D2-8C2C-9469E316D20A}" type="pres">
      <dgm:prSet presAssocID="{7CE03DAA-ED9C-4A22-829A-9E2B059AC656}" presName="iconBgRect" presStyleLbl="bgShp" presStyleIdx="0" presStyleCnt="4"/>
      <dgm:spPr/>
    </dgm:pt>
    <dgm:pt modelId="{83BB03C5-77C1-4A87-A37F-B203DB1541A8}" type="pres">
      <dgm:prSet presAssocID="{7CE03DAA-ED9C-4A22-829A-9E2B059AC6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AF88B851-B8BD-4EBA-9D33-3804E0304CEC}" type="pres">
      <dgm:prSet presAssocID="{7CE03DAA-ED9C-4A22-829A-9E2B059AC656}" presName="spaceRect" presStyleCnt="0"/>
      <dgm:spPr/>
    </dgm:pt>
    <dgm:pt modelId="{51C73730-3E54-43F5-B0F8-5F2240607B31}" type="pres">
      <dgm:prSet presAssocID="{7CE03DAA-ED9C-4A22-829A-9E2B059AC656}" presName="textRect" presStyleLbl="revTx" presStyleIdx="0" presStyleCnt="4">
        <dgm:presLayoutVars>
          <dgm:chMax val="1"/>
          <dgm:chPref val="1"/>
        </dgm:presLayoutVars>
      </dgm:prSet>
      <dgm:spPr/>
    </dgm:pt>
    <dgm:pt modelId="{A1A0EBDD-24C8-490A-9AE5-FD3EEC9925C2}" type="pres">
      <dgm:prSet presAssocID="{E96ADD0D-5024-49BE-BEB8-C93935966DA1}" presName="sibTrans" presStyleCnt="0"/>
      <dgm:spPr/>
    </dgm:pt>
    <dgm:pt modelId="{EBE6556B-9AD0-4B61-94DF-A42AFD76BAC9}" type="pres">
      <dgm:prSet presAssocID="{5FDA7D58-0B6B-4F9B-828D-4121B45F546E}" presName="compNode" presStyleCnt="0"/>
      <dgm:spPr/>
    </dgm:pt>
    <dgm:pt modelId="{AE279C38-5D5B-47A9-9241-A3075D765B1A}" type="pres">
      <dgm:prSet presAssocID="{5FDA7D58-0B6B-4F9B-828D-4121B45F546E}" presName="iconBgRect" presStyleLbl="bgShp" presStyleIdx="1" presStyleCnt="4"/>
      <dgm:spPr/>
    </dgm:pt>
    <dgm:pt modelId="{C5705DD3-93BD-49EB-A402-F9885DB8E57B}" type="pres">
      <dgm:prSet presAssocID="{5FDA7D58-0B6B-4F9B-828D-4121B45F54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82F754-80CA-4D24-9040-A59EC3FCA72F}" type="pres">
      <dgm:prSet presAssocID="{5FDA7D58-0B6B-4F9B-828D-4121B45F546E}" presName="spaceRect" presStyleCnt="0"/>
      <dgm:spPr/>
    </dgm:pt>
    <dgm:pt modelId="{A094AC1A-D811-4EAC-A0F8-F3B3C0CA883E}" type="pres">
      <dgm:prSet presAssocID="{5FDA7D58-0B6B-4F9B-828D-4121B45F546E}" presName="textRect" presStyleLbl="revTx" presStyleIdx="1" presStyleCnt="4">
        <dgm:presLayoutVars>
          <dgm:chMax val="1"/>
          <dgm:chPref val="1"/>
        </dgm:presLayoutVars>
      </dgm:prSet>
      <dgm:spPr/>
    </dgm:pt>
    <dgm:pt modelId="{BC69AAA3-7AAB-41A0-950C-CE9A4E874B9E}" type="pres">
      <dgm:prSet presAssocID="{C9757E71-60A2-4328-BA88-2CA35A3B61BC}" presName="sibTrans" presStyleCnt="0"/>
      <dgm:spPr/>
    </dgm:pt>
    <dgm:pt modelId="{36C25639-FA42-4D99-8758-C7E5EF75B9CC}" type="pres">
      <dgm:prSet presAssocID="{B7A98C4C-ACCA-411C-80E8-7DB7AA6AD2A2}" presName="compNode" presStyleCnt="0"/>
      <dgm:spPr/>
    </dgm:pt>
    <dgm:pt modelId="{C98FCB61-F02A-4410-AD80-991A3C96ED2D}" type="pres">
      <dgm:prSet presAssocID="{B7A98C4C-ACCA-411C-80E8-7DB7AA6AD2A2}" presName="iconBgRect" presStyleLbl="bgShp" presStyleIdx="2" presStyleCnt="4"/>
      <dgm:spPr/>
    </dgm:pt>
    <dgm:pt modelId="{045A724C-359E-4CE6-B8D0-1A067365D785}" type="pres">
      <dgm:prSet presAssocID="{B7A98C4C-ACCA-411C-80E8-7DB7AA6AD2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EA76D9B-2949-4A60-92F4-EF2A56099591}" type="pres">
      <dgm:prSet presAssocID="{B7A98C4C-ACCA-411C-80E8-7DB7AA6AD2A2}" presName="spaceRect" presStyleCnt="0"/>
      <dgm:spPr/>
    </dgm:pt>
    <dgm:pt modelId="{553654C7-51C1-476D-8AC5-1FC2728CF07A}" type="pres">
      <dgm:prSet presAssocID="{B7A98C4C-ACCA-411C-80E8-7DB7AA6AD2A2}" presName="textRect" presStyleLbl="revTx" presStyleIdx="2" presStyleCnt="4">
        <dgm:presLayoutVars>
          <dgm:chMax val="1"/>
          <dgm:chPref val="1"/>
        </dgm:presLayoutVars>
      </dgm:prSet>
      <dgm:spPr/>
    </dgm:pt>
    <dgm:pt modelId="{6DABE1C0-704F-4F91-BF19-888837FF60AB}" type="pres">
      <dgm:prSet presAssocID="{36D0406A-8855-44DD-82F1-E6C4656964BE}" presName="sibTrans" presStyleCnt="0"/>
      <dgm:spPr/>
    </dgm:pt>
    <dgm:pt modelId="{52DFAD53-9C59-4493-9609-B3933BE22E83}" type="pres">
      <dgm:prSet presAssocID="{ED552335-0976-4317-B709-DDE57C357194}" presName="compNode" presStyleCnt="0"/>
      <dgm:spPr/>
    </dgm:pt>
    <dgm:pt modelId="{B12EF762-D044-4F8F-BD74-FBDD6619173E}" type="pres">
      <dgm:prSet presAssocID="{ED552335-0976-4317-B709-DDE57C357194}" presName="iconBgRect" presStyleLbl="bgShp" presStyleIdx="3" presStyleCnt="4"/>
      <dgm:spPr/>
    </dgm:pt>
    <dgm:pt modelId="{1A77722C-2278-44FA-9336-40F005E0F55E}" type="pres">
      <dgm:prSet presAssocID="{ED552335-0976-4317-B709-DDE57C3571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2F15F4F-AF58-40FE-AE3E-26FC24EFAF89}" type="pres">
      <dgm:prSet presAssocID="{ED552335-0976-4317-B709-DDE57C357194}" presName="spaceRect" presStyleCnt="0"/>
      <dgm:spPr/>
    </dgm:pt>
    <dgm:pt modelId="{15BAD41F-F884-4D16-9AFD-4D6E6308DE05}" type="pres">
      <dgm:prSet presAssocID="{ED552335-0976-4317-B709-DDE57C3571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D5B100E-7C0C-4960-93E4-0B7727947DD0}" srcId="{FAC04C61-0A32-4701-814E-5B297EFF584F}" destId="{7CE03DAA-ED9C-4A22-829A-9E2B059AC656}" srcOrd="0" destOrd="0" parTransId="{97968670-1230-44B7-A8EF-DF603E31F04F}" sibTransId="{E96ADD0D-5024-49BE-BEB8-C93935966DA1}"/>
    <dgm:cxn modelId="{A6BCE838-4797-4D9C-8D14-673C4C00DD9B}" srcId="{FAC04C61-0A32-4701-814E-5B297EFF584F}" destId="{B7A98C4C-ACCA-411C-80E8-7DB7AA6AD2A2}" srcOrd="2" destOrd="0" parTransId="{043BEB05-B7C4-4F7C-A97D-8776D5A174DE}" sibTransId="{36D0406A-8855-44DD-82F1-E6C4656964BE}"/>
    <dgm:cxn modelId="{9CD37D50-EF5E-4ACE-9D1E-7AD680299236}" type="presOf" srcId="{B7A98C4C-ACCA-411C-80E8-7DB7AA6AD2A2}" destId="{553654C7-51C1-476D-8AC5-1FC2728CF07A}" srcOrd="0" destOrd="0" presId="urn:microsoft.com/office/officeart/2018/5/layout/IconCircleLabelList"/>
    <dgm:cxn modelId="{9BBA305A-B80E-4156-A35C-56380133EE62}" type="presOf" srcId="{7CE03DAA-ED9C-4A22-829A-9E2B059AC656}" destId="{51C73730-3E54-43F5-B0F8-5F2240607B31}" srcOrd="0" destOrd="0" presId="urn:microsoft.com/office/officeart/2018/5/layout/IconCircleLabelList"/>
    <dgm:cxn modelId="{F2F2317D-F47F-4643-B600-AD4F3A446DE5}" srcId="{FAC04C61-0A32-4701-814E-5B297EFF584F}" destId="{ED552335-0976-4317-B709-DDE57C357194}" srcOrd="3" destOrd="0" parTransId="{05E74AC9-409A-44E3-9FD6-8474EB227910}" sibTransId="{DF534DE5-B041-41D9-BF82-6DC8EAB5C972}"/>
    <dgm:cxn modelId="{FFD7BE95-5327-CD42-834B-29FC19E9F34C}" type="presOf" srcId="{FAC04C61-0A32-4701-814E-5B297EFF584F}" destId="{03EF4DF0-CE02-4B89-B5C9-1FEFF8A4C7F5}" srcOrd="0" destOrd="0" presId="urn:microsoft.com/office/officeart/2018/5/layout/IconCircleLabelList"/>
    <dgm:cxn modelId="{B485699C-4701-450A-B4B7-946D36CF2AD9}" srcId="{FAC04C61-0A32-4701-814E-5B297EFF584F}" destId="{5FDA7D58-0B6B-4F9B-828D-4121B45F546E}" srcOrd="1" destOrd="0" parTransId="{73DB4089-D450-4DBC-B7D4-E7E3B22C6280}" sibTransId="{C9757E71-60A2-4328-BA88-2CA35A3B61BC}"/>
    <dgm:cxn modelId="{DEA0FFA2-0A04-451E-B987-FE2FF249562F}" type="presOf" srcId="{5FDA7D58-0B6B-4F9B-828D-4121B45F546E}" destId="{A094AC1A-D811-4EAC-A0F8-F3B3C0CA883E}" srcOrd="0" destOrd="0" presId="urn:microsoft.com/office/officeart/2018/5/layout/IconCircleLabelList"/>
    <dgm:cxn modelId="{2A2614B8-E22A-4AEB-86A5-6BF9CD3FA3A5}" type="presOf" srcId="{ED552335-0976-4317-B709-DDE57C357194}" destId="{15BAD41F-F884-4D16-9AFD-4D6E6308DE05}" srcOrd="0" destOrd="0" presId="urn:microsoft.com/office/officeart/2018/5/layout/IconCircleLabelList"/>
    <dgm:cxn modelId="{98E52954-F51A-414A-B5EC-BBC44D456018}" type="presParOf" srcId="{03EF4DF0-CE02-4B89-B5C9-1FEFF8A4C7F5}" destId="{2E70E755-2CD0-4D7B-B092-087D15454512}" srcOrd="0" destOrd="0" presId="urn:microsoft.com/office/officeart/2018/5/layout/IconCircleLabelList"/>
    <dgm:cxn modelId="{1FA9BB9D-A0DC-43FD-9876-7143D6D00719}" type="presParOf" srcId="{2E70E755-2CD0-4D7B-B092-087D15454512}" destId="{1AC2CF4C-1066-40D2-8C2C-9469E316D20A}" srcOrd="0" destOrd="0" presId="urn:microsoft.com/office/officeart/2018/5/layout/IconCircleLabelList"/>
    <dgm:cxn modelId="{2764DC67-0BA4-4359-AAAC-4B4157103FB5}" type="presParOf" srcId="{2E70E755-2CD0-4D7B-B092-087D15454512}" destId="{83BB03C5-77C1-4A87-A37F-B203DB1541A8}" srcOrd="1" destOrd="0" presId="urn:microsoft.com/office/officeart/2018/5/layout/IconCircleLabelList"/>
    <dgm:cxn modelId="{1F21AB60-EC4F-4308-AB0A-384EFD2DFFC6}" type="presParOf" srcId="{2E70E755-2CD0-4D7B-B092-087D15454512}" destId="{AF88B851-B8BD-4EBA-9D33-3804E0304CEC}" srcOrd="2" destOrd="0" presId="urn:microsoft.com/office/officeart/2018/5/layout/IconCircleLabelList"/>
    <dgm:cxn modelId="{A67AE434-4640-4F91-84D5-80A7F8053536}" type="presParOf" srcId="{2E70E755-2CD0-4D7B-B092-087D15454512}" destId="{51C73730-3E54-43F5-B0F8-5F2240607B31}" srcOrd="3" destOrd="0" presId="urn:microsoft.com/office/officeart/2018/5/layout/IconCircleLabelList"/>
    <dgm:cxn modelId="{606AF82A-37E5-457E-B02D-7C42AD45A177}" type="presParOf" srcId="{03EF4DF0-CE02-4B89-B5C9-1FEFF8A4C7F5}" destId="{A1A0EBDD-24C8-490A-9AE5-FD3EEC9925C2}" srcOrd="1" destOrd="0" presId="urn:microsoft.com/office/officeart/2018/5/layout/IconCircleLabelList"/>
    <dgm:cxn modelId="{61E7BA62-F0F1-4B52-9B6D-BC8D7FA4C871}" type="presParOf" srcId="{03EF4DF0-CE02-4B89-B5C9-1FEFF8A4C7F5}" destId="{EBE6556B-9AD0-4B61-94DF-A42AFD76BAC9}" srcOrd="2" destOrd="0" presId="urn:microsoft.com/office/officeart/2018/5/layout/IconCircleLabelList"/>
    <dgm:cxn modelId="{E7CD7046-0392-4FE8-AD81-7FDE4E519B91}" type="presParOf" srcId="{EBE6556B-9AD0-4B61-94DF-A42AFD76BAC9}" destId="{AE279C38-5D5B-47A9-9241-A3075D765B1A}" srcOrd="0" destOrd="0" presId="urn:microsoft.com/office/officeart/2018/5/layout/IconCircleLabelList"/>
    <dgm:cxn modelId="{41DA87E3-2242-4FF5-BC0E-DBCC3860C900}" type="presParOf" srcId="{EBE6556B-9AD0-4B61-94DF-A42AFD76BAC9}" destId="{C5705DD3-93BD-49EB-A402-F9885DB8E57B}" srcOrd="1" destOrd="0" presId="urn:microsoft.com/office/officeart/2018/5/layout/IconCircleLabelList"/>
    <dgm:cxn modelId="{8200B27A-E821-46BD-9148-71AB8739F68B}" type="presParOf" srcId="{EBE6556B-9AD0-4B61-94DF-A42AFD76BAC9}" destId="{9A82F754-80CA-4D24-9040-A59EC3FCA72F}" srcOrd="2" destOrd="0" presId="urn:microsoft.com/office/officeart/2018/5/layout/IconCircleLabelList"/>
    <dgm:cxn modelId="{BF777E92-342D-4FDE-BBFB-7EAD08F3C215}" type="presParOf" srcId="{EBE6556B-9AD0-4B61-94DF-A42AFD76BAC9}" destId="{A094AC1A-D811-4EAC-A0F8-F3B3C0CA883E}" srcOrd="3" destOrd="0" presId="urn:microsoft.com/office/officeart/2018/5/layout/IconCircleLabelList"/>
    <dgm:cxn modelId="{2F0C7685-49C4-4C6B-A092-9E6A20A25D60}" type="presParOf" srcId="{03EF4DF0-CE02-4B89-B5C9-1FEFF8A4C7F5}" destId="{BC69AAA3-7AAB-41A0-950C-CE9A4E874B9E}" srcOrd="3" destOrd="0" presId="urn:microsoft.com/office/officeart/2018/5/layout/IconCircleLabelList"/>
    <dgm:cxn modelId="{9DBBF0B6-15C4-4F95-9AED-ED7D4D8E1B33}" type="presParOf" srcId="{03EF4DF0-CE02-4B89-B5C9-1FEFF8A4C7F5}" destId="{36C25639-FA42-4D99-8758-C7E5EF75B9CC}" srcOrd="4" destOrd="0" presId="urn:microsoft.com/office/officeart/2018/5/layout/IconCircleLabelList"/>
    <dgm:cxn modelId="{0F0B8581-85A4-4D1E-8C44-2B3A123976BB}" type="presParOf" srcId="{36C25639-FA42-4D99-8758-C7E5EF75B9CC}" destId="{C98FCB61-F02A-4410-AD80-991A3C96ED2D}" srcOrd="0" destOrd="0" presId="urn:microsoft.com/office/officeart/2018/5/layout/IconCircleLabelList"/>
    <dgm:cxn modelId="{B9A03873-4F05-492E-9A84-E1F129931B28}" type="presParOf" srcId="{36C25639-FA42-4D99-8758-C7E5EF75B9CC}" destId="{045A724C-359E-4CE6-B8D0-1A067365D785}" srcOrd="1" destOrd="0" presId="urn:microsoft.com/office/officeart/2018/5/layout/IconCircleLabelList"/>
    <dgm:cxn modelId="{E58DF0FA-5D20-41C7-A4D2-B09DE8AB283C}" type="presParOf" srcId="{36C25639-FA42-4D99-8758-C7E5EF75B9CC}" destId="{BEA76D9B-2949-4A60-92F4-EF2A56099591}" srcOrd="2" destOrd="0" presId="urn:microsoft.com/office/officeart/2018/5/layout/IconCircleLabelList"/>
    <dgm:cxn modelId="{E7339A02-C08B-4497-9CC4-A2CE1C1848B6}" type="presParOf" srcId="{36C25639-FA42-4D99-8758-C7E5EF75B9CC}" destId="{553654C7-51C1-476D-8AC5-1FC2728CF07A}" srcOrd="3" destOrd="0" presId="urn:microsoft.com/office/officeart/2018/5/layout/IconCircleLabelList"/>
    <dgm:cxn modelId="{2A6C30F5-0CEA-4CC3-B071-BE83BA261D8D}" type="presParOf" srcId="{03EF4DF0-CE02-4B89-B5C9-1FEFF8A4C7F5}" destId="{6DABE1C0-704F-4F91-BF19-888837FF60AB}" srcOrd="5" destOrd="0" presId="urn:microsoft.com/office/officeart/2018/5/layout/IconCircleLabelList"/>
    <dgm:cxn modelId="{9A96B0F3-090E-4DE4-8ECF-2A38B33745D3}" type="presParOf" srcId="{03EF4DF0-CE02-4B89-B5C9-1FEFF8A4C7F5}" destId="{52DFAD53-9C59-4493-9609-B3933BE22E83}" srcOrd="6" destOrd="0" presId="urn:microsoft.com/office/officeart/2018/5/layout/IconCircleLabelList"/>
    <dgm:cxn modelId="{1C13F330-9DA3-4184-B0D7-EF12B62C854C}" type="presParOf" srcId="{52DFAD53-9C59-4493-9609-B3933BE22E83}" destId="{B12EF762-D044-4F8F-BD74-FBDD6619173E}" srcOrd="0" destOrd="0" presId="urn:microsoft.com/office/officeart/2018/5/layout/IconCircleLabelList"/>
    <dgm:cxn modelId="{755E3DDC-0671-4869-B39B-9A1C40DE9B19}" type="presParOf" srcId="{52DFAD53-9C59-4493-9609-B3933BE22E83}" destId="{1A77722C-2278-44FA-9336-40F005E0F55E}" srcOrd="1" destOrd="0" presId="urn:microsoft.com/office/officeart/2018/5/layout/IconCircleLabelList"/>
    <dgm:cxn modelId="{69F6CFD0-1CB6-4055-968B-EDAFC4FD1CB6}" type="presParOf" srcId="{52DFAD53-9C59-4493-9609-B3933BE22E83}" destId="{62F15F4F-AF58-40FE-AE3E-26FC24EFAF89}" srcOrd="2" destOrd="0" presId="urn:microsoft.com/office/officeart/2018/5/layout/IconCircleLabelList"/>
    <dgm:cxn modelId="{CCA56A66-4E31-4599-B2F6-0DB8CB710384}" type="presParOf" srcId="{52DFAD53-9C59-4493-9609-B3933BE22E83}" destId="{15BAD41F-F884-4D16-9AFD-4D6E6308DE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49E9C1-029B-45AE-A122-7BCA5357B92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C1CF7B-698C-432C-B3CB-C996857E19FC}">
      <dgm:prSet/>
      <dgm:spPr/>
      <dgm:t>
        <a:bodyPr/>
        <a:lstStyle/>
        <a:p>
          <a:r>
            <a:rPr lang="en-CA" b="1"/>
            <a:t>Advanced Analytics and Data Modeling:</a:t>
          </a:r>
          <a:r>
            <a:rPr lang="en-CA"/>
            <a:t> Implement analytics to gain insights into supply chain efficiency, donor behavior, and system performance.</a:t>
          </a:r>
          <a:endParaRPr lang="en-US"/>
        </a:p>
      </dgm:t>
    </dgm:pt>
    <dgm:pt modelId="{89A403E2-97D8-4B6E-B3BA-A22C03A07EB7}" type="parTrans" cxnId="{9A9B3709-B80B-4291-BFE7-546A157C42C4}">
      <dgm:prSet/>
      <dgm:spPr/>
      <dgm:t>
        <a:bodyPr/>
        <a:lstStyle/>
        <a:p>
          <a:endParaRPr lang="en-US"/>
        </a:p>
      </dgm:t>
    </dgm:pt>
    <dgm:pt modelId="{B3F32777-7F3D-411B-9154-D61F5EEE2CFB}" type="sibTrans" cxnId="{9A9B3709-B80B-4291-BFE7-546A157C42C4}">
      <dgm:prSet/>
      <dgm:spPr/>
      <dgm:t>
        <a:bodyPr/>
        <a:lstStyle/>
        <a:p>
          <a:endParaRPr lang="en-US"/>
        </a:p>
      </dgm:t>
    </dgm:pt>
    <dgm:pt modelId="{933E729B-4111-44E2-8FF9-34BACD5765CA}">
      <dgm:prSet/>
      <dgm:spPr/>
      <dgm:t>
        <a:bodyPr/>
        <a:lstStyle/>
        <a:p>
          <a:r>
            <a:rPr lang="en-CA" b="1"/>
            <a:t>Improved User Experience:</a:t>
          </a:r>
          <a:r>
            <a:rPr lang="en-CA"/>
            <a:t> Introduce new features to make the platform more intuitive and accessible.</a:t>
          </a:r>
          <a:endParaRPr lang="en-US"/>
        </a:p>
      </dgm:t>
    </dgm:pt>
    <dgm:pt modelId="{37730DAD-85E1-484A-8EE5-08EC3B5DB99E}" type="parTrans" cxnId="{0258A2F7-1FD2-43BF-827F-FD875BFA44CF}">
      <dgm:prSet/>
      <dgm:spPr/>
      <dgm:t>
        <a:bodyPr/>
        <a:lstStyle/>
        <a:p>
          <a:endParaRPr lang="en-US"/>
        </a:p>
      </dgm:t>
    </dgm:pt>
    <dgm:pt modelId="{4C41BE40-3A95-4BDB-9581-588F7972C707}" type="sibTrans" cxnId="{0258A2F7-1FD2-43BF-827F-FD875BFA44CF}">
      <dgm:prSet/>
      <dgm:spPr/>
      <dgm:t>
        <a:bodyPr/>
        <a:lstStyle/>
        <a:p>
          <a:endParaRPr lang="en-US"/>
        </a:p>
      </dgm:t>
    </dgm:pt>
    <dgm:pt modelId="{02005BE2-064D-4EEE-91DC-194C09ACB2BF}">
      <dgm:prSet/>
      <dgm:spPr/>
      <dgm:t>
        <a:bodyPr/>
        <a:lstStyle/>
        <a:p>
          <a:r>
            <a:rPr lang="en-CA" b="1"/>
            <a:t>AI-Powered Predictive Analytics:</a:t>
          </a:r>
          <a:r>
            <a:rPr lang="en-CA"/>
            <a:t> Optimize inventory management and reduce shortages using AI.</a:t>
          </a:r>
          <a:endParaRPr lang="en-US"/>
        </a:p>
      </dgm:t>
    </dgm:pt>
    <dgm:pt modelId="{8DCF8F4E-13F5-4C6B-8237-D6451FE81467}" type="parTrans" cxnId="{E801D129-339F-4170-9E92-EC2775A9275B}">
      <dgm:prSet/>
      <dgm:spPr/>
      <dgm:t>
        <a:bodyPr/>
        <a:lstStyle/>
        <a:p>
          <a:endParaRPr lang="en-US"/>
        </a:p>
      </dgm:t>
    </dgm:pt>
    <dgm:pt modelId="{AEF57614-2528-4B16-994D-2F814D35B669}" type="sibTrans" cxnId="{E801D129-339F-4170-9E92-EC2775A9275B}">
      <dgm:prSet/>
      <dgm:spPr/>
      <dgm:t>
        <a:bodyPr/>
        <a:lstStyle/>
        <a:p>
          <a:endParaRPr lang="en-US"/>
        </a:p>
      </dgm:t>
    </dgm:pt>
    <dgm:pt modelId="{761715AA-8B9A-455D-9AC3-8ACA03C85D5D}">
      <dgm:prSet/>
      <dgm:spPr/>
      <dgm:t>
        <a:bodyPr/>
        <a:lstStyle/>
        <a:p>
          <a:r>
            <a:rPr lang="en-CA" b="1"/>
            <a:t>IoT Integration:</a:t>
          </a:r>
          <a:r>
            <a:rPr lang="en-CA"/>
            <a:t> Real-time tracking of blood transport conditions.</a:t>
          </a:r>
          <a:endParaRPr lang="en-US"/>
        </a:p>
      </dgm:t>
    </dgm:pt>
    <dgm:pt modelId="{A9507843-398F-4389-9E22-1E09D74D8CD5}" type="parTrans" cxnId="{7EBD0B4A-FF87-4202-ACA8-9E9A79551905}">
      <dgm:prSet/>
      <dgm:spPr/>
      <dgm:t>
        <a:bodyPr/>
        <a:lstStyle/>
        <a:p>
          <a:endParaRPr lang="en-US"/>
        </a:p>
      </dgm:t>
    </dgm:pt>
    <dgm:pt modelId="{14AA1D40-0111-4667-AA44-40A3E3B60A9B}" type="sibTrans" cxnId="{7EBD0B4A-FF87-4202-ACA8-9E9A79551905}">
      <dgm:prSet/>
      <dgm:spPr/>
      <dgm:t>
        <a:bodyPr/>
        <a:lstStyle/>
        <a:p>
          <a:endParaRPr lang="en-US"/>
        </a:p>
      </dgm:t>
    </dgm:pt>
    <dgm:pt modelId="{AE1243BC-BE7F-4068-A6A6-081A5C1AECD9}" type="pres">
      <dgm:prSet presAssocID="{4649E9C1-029B-45AE-A122-7BCA5357B929}" presName="root" presStyleCnt="0">
        <dgm:presLayoutVars>
          <dgm:dir/>
          <dgm:resizeHandles val="exact"/>
        </dgm:presLayoutVars>
      </dgm:prSet>
      <dgm:spPr/>
    </dgm:pt>
    <dgm:pt modelId="{D2F6AFC5-39EC-4937-96BA-2CDE17985DAB}" type="pres">
      <dgm:prSet presAssocID="{4649E9C1-029B-45AE-A122-7BCA5357B929}" presName="container" presStyleCnt="0">
        <dgm:presLayoutVars>
          <dgm:dir/>
          <dgm:resizeHandles val="exact"/>
        </dgm:presLayoutVars>
      </dgm:prSet>
      <dgm:spPr/>
    </dgm:pt>
    <dgm:pt modelId="{A617BC7F-25CE-41EF-90A2-07189EB7EC02}" type="pres">
      <dgm:prSet presAssocID="{B1C1CF7B-698C-432C-B3CB-C996857E19FC}" presName="compNode" presStyleCnt="0"/>
      <dgm:spPr/>
    </dgm:pt>
    <dgm:pt modelId="{5F9CCA14-9C5B-48CB-92A4-8EAD6926B80F}" type="pres">
      <dgm:prSet presAssocID="{B1C1CF7B-698C-432C-B3CB-C996857E19FC}" presName="iconBgRect" presStyleLbl="bgShp" presStyleIdx="0" presStyleCnt="4"/>
      <dgm:spPr/>
    </dgm:pt>
    <dgm:pt modelId="{FD84588F-57FF-481E-AF11-9EFCF031549A}" type="pres">
      <dgm:prSet presAssocID="{B1C1CF7B-698C-432C-B3CB-C996857E19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3012E4-D60C-46D7-A5A7-8D265838B6C0}" type="pres">
      <dgm:prSet presAssocID="{B1C1CF7B-698C-432C-B3CB-C996857E19FC}" presName="spaceRect" presStyleCnt="0"/>
      <dgm:spPr/>
    </dgm:pt>
    <dgm:pt modelId="{4AA0F699-18AC-40C3-BC9E-9E062F618D87}" type="pres">
      <dgm:prSet presAssocID="{B1C1CF7B-698C-432C-B3CB-C996857E19FC}" presName="textRect" presStyleLbl="revTx" presStyleIdx="0" presStyleCnt="4">
        <dgm:presLayoutVars>
          <dgm:chMax val="1"/>
          <dgm:chPref val="1"/>
        </dgm:presLayoutVars>
      </dgm:prSet>
      <dgm:spPr/>
    </dgm:pt>
    <dgm:pt modelId="{17FDC246-09BE-439D-89B4-3BF8B7C6383B}" type="pres">
      <dgm:prSet presAssocID="{B3F32777-7F3D-411B-9154-D61F5EEE2CFB}" presName="sibTrans" presStyleLbl="sibTrans2D1" presStyleIdx="0" presStyleCnt="0"/>
      <dgm:spPr/>
    </dgm:pt>
    <dgm:pt modelId="{977B148C-C304-413B-B4F8-AA49D44366B3}" type="pres">
      <dgm:prSet presAssocID="{933E729B-4111-44E2-8FF9-34BACD5765CA}" presName="compNode" presStyleCnt="0"/>
      <dgm:spPr/>
    </dgm:pt>
    <dgm:pt modelId="{533903C3-45F6-4C0D-8DC0-EA08A890314F}" type="pres">
      <dgm:prSet presAssocID="{933E729B-4111-44E2-8FF9-34BACD5765CA}" presName="iconBgRect" presStyleLbl="bgShp" presStyleIdx="1" presStyleCnt="4"/>
      <dgm:spPr/>
    </dgm:pt>
    <dgm:pt modelId="{983F46F7-3EBD-4EA0-BB8F-4F76CE07F0BB}" type="pres">
      <dgm:prSet presAssocID="{933E729B-4111-44E2-8FF9-34BACD5765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8A0FEFF-EECA-4F1B-802E-218686B03A50}" type="pres">
      <dgm:prSet presAssocID="{933E729B-4111-44E2-8FF9-34BACD5765CA}" presName="spaceRect" presStyleCnt="0"/>
      <dgm:spPr/>
    </dgm:pt>
    <dgm:pt modelId="{8F342918-E552-4DC4-94FF-DDEFE62FE86F}" type="pres">
      <dgm:prSet presAssocID="{933E729B-4111-44E2-8FF9-34BACD5765CA}" presName="textRect" presStyleLbl="revTx" presStyleIdx="1" presStyleCnt="4">
        <dgm:presLayoutVars>
          <dgm:chMax val="1"/>
          <dgm:chPref val="1"/>
        </dgm:presLayoutVars>
      </dgm:prSet>
      <dgm:spPr/>
    </dgm:pt>
    <dgm:pt modelId="{EE221BF0-C9C9-43DB-97BC-230C6C7B14AE}" type="pres">
      <dgm:prSet presAssocID="{4C41BE40-3A95-4BDB-9581-588F7972C707}" presName="sibTrans" presStyleLbl="sibTrans2D1" presStyleIdx="0" presStyleCnt="0"/>
      <dgm:spPr/>
    </dgm:pt>
    <dgm:pt modelId="{B4226DB6-4BE9-4BAA-A1F6-87F83B8B7C8F}" type="pres">
      <dgm:prSet presAssocID="{02005BE2-064D-4EEE-91DC-194C09ACB2BF}" presName="compNode" presStyleCnt="0"/>
      <dgm:spPr/>
    </dgm:pt>
    <dgm:pt modelId="{A6CE4D8C-0F0E-438A-BC9C-11A00AD00A81}" type="pres">
      <dgm:prSet presAssocID="{02005BE2-064D-4EEE-91DC-194C09ACB2BF}" presName="iconBgRect" presStyleLbl="bgShp" presStyleIdx="2" presStyleCnt="4"/>
      <dgm:spPr/>
    </dgm:pt>
    <dgm:pt modelId="{DB8155CE-6743-450D-980A-957165985BBB}" type="pres">
      <dgm:prSet presAssocID="{02005BE2-064D-4EEE-91DC-194C09ACB2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67EAF31-0EC7-4C3B-989C-DF3EDF1F7F30}" type="pres">
      <dgm:prSet presAssocID="{02005BE2-064D-4EEE-91DC-194C09ACB2BF}" presName="spaceRect" presStyleCnt="0"/>
      <dgm:spPr/>
    </dgm:pt>
    <dgm:pt modelId="{B63D771B-55B4-412C-A35C-A505EE001009}" type="pres">
      <dgm:prSet presAssocID="{02005BE2-064D-4EEE-91DC-194C09ACB2BF}" presName="textRect" presStyleLbl="revTx" presStyleIdx="2" presStyleCnt="4">
        <dgm:presLayoutVars>
          <dgm:chMax val="1"/>
          <dgm:chPref val="1"/>
        </dgm:presLayoutVars>
      </dgm:prSet>
      <dgm:spPr/>
    </dgm:pt>
    <dgm:pt modelId="{638A2E31-C248-4E2A-84EC-E7CBE1AE7A4A}" type="pres">
      <dgm:prSet presAssocID="{AEF57614-2528-4B16-994D-2F814D35B669}" presName="sibTrans" presStyleLbl="sibTrans2D1" presStyleIdx="0" presStyleCnt="0"/>
      <dgm:spPr/>
    </dgm:pt>
    <dgm:pt modelId="{6B07FFCC-E93C-4AC5-B307-94A203AE4214}" type="pres">
      <dgm:prSet presAssocID="{761715AA-8B9A-455D-9AC3-8ACA03C85D5D}" presName="compNode" presStyleCnt="0"/>
      <dgm:spPr/>
    </dgm:pt>
    <dgm:pt modelId="{AEB947A5-C7B7-4C88-AA0D-0A9923A21A2B}" type="pres">
      <dgm:prSet presAssocID="{761715AA-8B9A-455D-9AC3-8ACA03C85D5D}" presName="iconBgRect" presStyleLbl="bgShp" presStyleIdx="3" presStyleCnt="4"/>
      <dgm:spPr/>
    </dgm:pt>
    <dgm:pt modelId="{3CD75D2B-25D0-4DD2-B759-029F03CA43DD}" type="pres">
      <dgm:prSet presAssocID="{761715AA-8B9A-455D-9AC3-8ACA03C85D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7E41F589-C923-4150-8BE7-91FC371D788A}" type="pres">
      <dgm:prSet presAssocID="{761715AA-8B9A-455D-9AC3-8ACA03C85D5D}" presName="spaceRect" presStyleCnt="0"/>
      <dgm:spPr/>
    </dgm:pt>
    <dgm:pt modelId="{C88BCBE3-009A-4539-AB4D-729D97DEDC54}" type="pres">
      <dgm:prSet presAssocID="{761715AA-8B9A-455D-9AC3-8ACA03C85D5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A9B3709-B80B-4291-BFE7-546A157C42C4}" srcId="{4649E9C1-029B-45AE-A122-7BCA5357B929}" destId="{B1C1CF7B-698C-432C-B3CB-C996857E19FC}" srcOrd="0" destOrd="0" parTransId="{89A403E2-97D8-4B6E-B3BA-A22C03A07EB7}" sibTransId="{B3F32777-7F3D-411B-9154-D61F5EEE2CFB}"/>
    <dgm:cxn modelId="{E801D129-339F-4170-9E92-EC2775A9275B}" srcId="{4649E9C1-029B-45AE-A122-7BCA5357B929}" destId="{02005BE2-064D-4EEE-91DC-194C09ACB2BF}" srcOrd="2" destOrd="0" parTransId="{8DCF8F4E-13F5-4C6B-8237-D6451FE81467}" sibTransId="{AEF57614-2528-4B16-994D-2F814D35B669}"/>
    <dgm:cxn modelId="{1F3CEA29-9143-4F72-9D72-85A987D8A39B}" type="presOf" srcId="{4C41BE40-3A95-4BDB-9581-588F7972C707}" destId="{EE221BF0-C9C9-43DB-97BC-230C6C7B14AE}" srcOrd="0" destOrd="0" presId="urn:microsoft.com/office/officeart/2018/2/layout/IconCircleList"/>
    <dgm:cxn modelId="{7EBD0B4A-FF87-4202-ACA8-9E9A79551905}" srcId="{4649E9C1-029B-45AE-A122-7BCA5357B929}" destId="{761715AA-8B9A-455D-9AC3-8ACA03C85D5D}" srcOrd="3" destOrd="0" parTransId="{A9507843-398F-4389-9E22-1E09D74D8CD5}" sibTransId="{14AA1D40-0111-4667-AA44-40A3E3B60A9B}"/>
    <dgm:cxn modelId="{3B85FE54-F7F1-45C4-8A59-8FC21242B28A}" type="presOf" srcId="{933E729B-4111-44E2-8FF9-34BACD5765CA}" destId="{8F342918-E552-4DC4-94FF-DDEFE62FE86F}" srcOrd="0" destOrd="0" presId="urn:microsoft.com/office/officeart/2018/2/layout/IconCircleList"/>
    <dgm:cxn modelId="{A46E29A6-D1E8-451B-97D0-A6E58791F9B0}" type="presOf" srcId="{761715AA-8B9A-455D-9AC3-8ACA03C85D5D}" destId="{C88BCBE3-009A-4539-AB4D-729D97DEDC54}" srcOrd="0" destOrd="0" presId="urn:microsoft.com/office/officeart/2018/2/layout/IconCircleList"/>
    <dgm:cxn modelId="{AC2345A6-37B4-4071-B70C-70ED267F4C8F}" type="presOf" srcId="{B3F32777-7F3D-411B-9154-D61F5EEE2CFB}" destId="{17FDC246-09BE-439D-89B4-3BF8B7C6383B}" srcOrd="0" destOrd="0" presId="urn:microsoft.com/office/officeart/2018/2/layout/IconCircleList"/>
    <dgm:cxn modelId="{4B172EB6-D3E9-4540-9F37-4BECD7F400B4}" type="presOf" srcId="{AEF57614-2528-4B16-994D-2F814D35B669}" destId="{638A2E31-C248-4E2A-84EC-E7CBE1AE7A4A}" srcOrd="0" destOrd="0" presId="urn:microsoft.com/office/officeart/2018/2/layout/IconCircleList"/>
    <dgm:cxn modelId="{BE6E1FB7-E748-4CD1-96BE-667EB5FD7BAB}" type="presOf" srcId="{02005BE2-064D-4EEE-91DC-194C09ACB2BF}" destId="{B63D771B-55B4-412C-A35C-A505EE001009}" srcOrd="0" destOrd="0" presId="urn:microsoft.com/office/officeart/2018/2/layout/IconCircleList"/>
    <dgm:cxn modelId="{411AF2D2-5BF5-4F09-ABEF-3CCA84BCC715}" type="presOf" srcId="{4649E9C1-029B-45AE-A122-7BCA5357B929}" destId="{AE1243BC-BE7F-4068-A6A6-081A5C1AECD9}" srcOrd="0" destOrd="0" presId="urn:microsoft.com/office/officeart/2018/2/layout/IconCircleList"/>
    <dgm:cxn modelId="{0258A2F7-1FD2-43BF-827F-FD875BFA44CF}" srcId="{4649E9C1-029B-45AE-A122-7BCA5357B929}" destId="{933E729B-4111-44E2-8FF9-34BACD5765CA}" srcOrd="1" destOrd="0" parTransId="{37730DAD-85E1-484A-8EE5-08EC3B5DB99E}" sibTransId="{4C41BE40-3A95-4BDB-9581-588F7972C707}"/>
    <dgm:cxn modelId="{C5CAE3FF-3871-4DDA-A7F2-3E1B5C87F27C}" type="presOf" srcId="{B1C1CF7B-698C-432C-B3CB-C996857E19FC}" destId="{4AA0F699-18AC-40C3-BC9E-9E062F618D87}" srcOrd="0" destOrd="0" presId="urn:microsoft.com/office/officeart/2018/2/layout/IconCircleList"/>
    <dgm:cxn modelId="{933A9CFF-C00E-4F67-AB34-4D5A8ACC626F}" type="presParOf" srcId="{AE1243BC-BE7F-4068-A6A6-081A5C1AECD9}" destId="{D2F6AFC5-39EC-4937-96BA-2CDE17985DAB}" srcOrd="0" destOrd="0" presId="urn:microsoft.com/office/officeart/2018/2/layout/IconCircleList"/>
    <dgm:cxn modelId="{3952B6AE-B160-4CF8-8174-D9E17CA66C4B}" type="presParOf" srcId="{D2F6AFC5-39EC-4937-96BA-2CDE17985DAB}" destId="{A617BC7F-25CE-41EF-90A2-07189EB7EC02}" srcOrd="0" destOrd="0" presId="urn:microsoft.com/office/officeart/2018/2/layout/IconCircleList"/>
    <dgm:cxn modelId="{38B938B1-6581-45E7-8147-569F7084D3C0}" type="presParOf" srcId="{A617BC7F-25CE-41EF-90A2-07189EB7EC02}" destId="{5F9CCA14-9C5B-48CB-92A4-8EAD6926B80F}" srcOrd="0" destOrd="0" presId="urn:microsoft.com/office/officeart/2018/2/layout/IconCircleList"/>
    <dgm:cxn modelId="{1B6FC9A2-9F88-4219-A7FB-FC9502350DBE}" type="presParOf" srcId="{A617BC7F-25CE-41EF-90A2-07189EB7EC02}" destId="{FD84588F-57FF-481E-AF11-9EFCF031549A}" srcOrd="1" destOrd="0" presId="urn:microsoft.com/office/officeart/2018/2/layout/IconCircleList"/>
    <dgm:cxn modelId="{E8C2E6E3-F4BE-488F-942F-A3A0FD3D5D6D}" type="presParOf" srcId="{A617BC7F-25CE-41EF-90A2-07189EB7EC02}" destId="{163012E4-D60C-46D7-A5A7-8D265838B6C0}" srcOrd="2" destOrd="0" presId="urn:microsoft.com/office/officeart/2018/2/layout/IconCircleList"/>
    <dgm:cxn modelId="{EF9D06EB-B411-49BC-8A08-D04B26442D33}" type="presParOf" srcId="{A617BC7F-25CE-41EF-90A2-07189EB7EC02}" destId="{4AA0F699-18AC-40C3-BC9E-9E062F618D87}" srcOrd="3" destOrd="0" presId="urn:microsoft.com/office/officeart/2018/2/layout/IconCircleList"/>
    <dgm:cxn modelId="{AF916306-BD0C-4057-97E2-2982D83BBF67}" type="presParOf" srcId="{D2F6AFC5-39EC-4937-96BA-2CDE17985DAB}" destId="{17FDC246-09BE-439D-89B4-3BF8B7C6383B}" srcOrd="1" destOrd="0" presId="urn:microsoft.com/office/officeart/2018/2/layout/IconCircleList"/>
    <dgm:cxn modelId="{BC166B49-8EB5-43F5-B1A4-6EABFDDF1B63}" type="presParOf" srcId="{D2F6AFC5-39EC-4937-96BA-2CDE17985DAB}" destId="{977B148C-C304-413B-B4F8-AA49D44366B3}" srcOrd="2" destOrd="0" presId="urn:microsoft.com/office/officeart/2018/2/layout/IconCircleList"/>
    <dgm:cxn modelId="{906C8243-E1B2-4A12-9176-F788EBC6D2F0}" type="presParOf" srcId="{977B148C-C304-413B-B4F8-AA49D44366B3}" destId="{533903C3-45F6-4C0D-8DC0-EA08A890314F}" srcOrd="0" destOrd="0" presId="urn:microsoft.com/office/officeart/2018/2/layout/IconCircleList"/>
    <dgm:cxn modelId="{12610719-6C5B-4B45-B0F3-27AC9B9B0AB0}" type="presParOf" srcId="{977B148C-C304-413B-B4F8-AA49D44366B3}" destId="{983F46F7-3EBD-4EA0-BB8F-4F76CE07F0BB}" srcOrd="1" destOrd="0" presId="urn:microsoft.com/office/officeart/2018/2/layout/IconCircleList"/>
    <dgm:cxn modelId="{FBC20023-E5B3-48EB-A860-EE76E7A2CEB2}" type="presParOf" srcId="{977B148C-C304-413B-B4F8-AA49D44366B3}" destId="{98A0FEFF-EECA-4F1B-802E-218686B03A50}" srcOrd="2" destOrd="0" presId="urn:microsoft.com/office/officeart/2018/2/layout/IconCircleList"/>
    <dgm:cxn modelId="{A5B707F2-AED1-4EF8-805E-D55910DFD44E}" type="presParOf" srcId="{977B148C-C304-413B-B4F8-AA49D44366B3}" destId="{8F342918-E552-4DC4-94FF-DDEFE62FE86F}" srcOrd="3" destOrd="0" presId="urn:microsoft.com/office/officeart/2018/2/layout/IconCircleList"/>
    <dgm:cxn modelId="{4032F0F2-3D3D-4363-B7B1-22F32AB751A3}" type="presParOf" srcId="{D2F6AFC5-39EC-4937-96BA-2CDE17985DAB}" destId="{EE221BF0-C9C9-43DB-97BC-230C6C7B14AE}" srcOrd="3" destOrd="0" presId="urn:microsoft.com/office/officeart/2018/2/layout/IconCircleList"/>
    <dgm:cxn modelId="{F9F1CAD8-CF73-46BC-89FB-C877E73D8C2B}" type="presParOf" srcId="{D2F6AFC5-39EC-4937-96BA-2CDE17985DAB}" destId="{B4226DB6-4BE9-4BAA-A1F6-87F83B8B7C8F}" srcOrd="4" destOrd="0" presId="urn:microsoft.com/office/officeart/2018/2/layout/IconCircleList"/>
    <dgm:cxn modelId="{72528799-1F88-4C33-9439-2B5E7FAA7473}" type="presParOf" srcId="{B4226DB6-4BE9-4BAA-A1F6-87F83B8B7C8F}" destId="{A6CE4D8C-0F0E-438A-BC9C-11A00AD00A81}" srcOrd="0" destOrd="0" presId="urn:microsoft.com/office/officeart/2018/2/layout/IconCircleList"/>
    <dgm:cxn modelId="{87AB9572-15C8-4622-BBDD-2AC67A644AF6}" type="presParOf" srcId="{B4226DB6-4BE9-4BAA-A1F6-87F83B8B7C8F}" destId="{DB8155CE-6743-450D-980A-957165985BBB}" srcOrd="1" destOrd="0" presId="urn:microsoft.com/office/officeart/2018/2/layout/IconCircleList"/>
    <dgm:cxn modelId="{830C4F02-022A-4BE5-AE32-8586B4CBF60C}" type="presParOf" srcId="{B4226DB6-4BE9-4BAA-A1F6-87F83B8B7C8F}" destId="{F67EAF31-0EC7-4C3B-989C-DF3EDF1F7F30}" srcOrd="2" destOrd="0" presId="urn:microsoft.com/office/officeart/2018/2/layout/IconCircleList"/>
    <dgm:cxn modelId="{3B735CF8-5A09-4D5C-901A-BE6A88E8AC42}" type="presParOf" srcId="{B4226DB6-4BE9-4BAA-A1F6-87F83B8B7C8F}" destId="{B63D771B-55B4-412C-A35C-A505EE001009}" srcOrd="3" destOrd="0" presId="urn:microsoft.com/office/officeart/2018/2/layout/IconCircleList"/>
    <dgm:cxn modelId="{1A02A746-59C5-425F-B1A8-F938D871D7CE}" type="presParOf" srcId="{D2F6AFC5-39EC-4937-96BA-2CDE17985DAB}" destId="{638A2E31-C248-4E2A-84EC-E7CBE1AE7A4A}" srcOrd="5" destOrd="0" presId="urn:microsoft.com/office/officeart/2018/2/layout/IconCircleList"/>
    <dgm:cxn modelId="{76B39DEF-03F3-4AEB-B9E8-8DBA34328846}" type="presParOf" srcId="{D2F6AFC5-39EC-4937-96BA-2CDE17985DAB}" destId="{6B07FFCC-E93C-4AC5-B307-94A203AE4214}" srcOrd="6" destOrd="0" presId="urn:microsoft.com/office/officeart/2018/2/layout/IconCircleList"/>
    <dgm:cxn modelId="{4CF03B66-D156-44D8-BDD1-770490F48233}" type="presParOf" srcId="{6B07FFCC-E93C-4AC5-B307-94A203AE4214}" destId="{AEB947A5-C7B7-4C88-AA0D-0A9923A21A2B}" srcOrd="0" destOrd="0" presId="urn:microsoft.com/office/officeart/2018/2/layout/IconCircleList"/>
    <dgm:cxn modelId="{AACDDDBB-B606-4EC8-9821-F996E08152AD}" type="presParOf" srcId="{6B07FFCC-E93C-4AC5-B307-94A203AE4214}" destId="{3CD75D2B-25D0-4DD2-B759-029F03CA43DD}" srcOrd="1" destOrd="0" presId="urn:microsoft.com/office/officeart/2018/2/layout/IconCircleList"/>
    <dgm:cxn modelId="{98FF2AAF-8E72-4D83-A0D8-770B5781D459}" type="presParOf" srcId="{6B07FFCC-E93C-4AC5-B307-94A203AE4214}" destId="{7E41F589-C923-4150-8BE7-91FC371D788A}" srcOrd="2" destOrd="0" presId="urn:microsoft.com/office/officeart/2018/2/layout/IconCircleList"/>
    <dgm:cxn modelId="{DF122DC4-9325-4D59-B758-69C52764668B}" type="presParOf" srcId="{6B07FFCC-E93C-4AC5-B307-94A203AE4214}" destId="{C88BCBE3-009A-4539-AB4D-729D97DEDC5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5C9B2-251A-4B54-A42E-9971956B7B67}">
      <dsp:nvSpPr>
        <dsp:cNvPr id="0" name=""/>
        <dsp:cNvSpPr/>
      </dsp:nvSpPr>
      <dsp:spPr>
        <a:xfrm>
          <a:off x="0" y="307985"/>
          <a:ext cx="6692813" cy="20676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b="1" kern="1200" dirty="0">
              <a:latin typeface="Trebuchet MS" panose="020B0603020202020204"/>
            </a:rPr>
            <a:t> </a:t>
          </a:r>
          <a:r>
            <a:rPr lang="en-CA" sz="2500" b="1" kern="1200" dirty="0"/>
            <a:t>Inspiration:</a:t>
          </a:r>
          <a:r>
            <a:rPr lang="en-CA" sz="2500" kern="1200" dirty="0"/>
            <a:t> As dedicated blood </a:t>
          </a:r>
          <a:r>
            <a:rPr lang="en-CA" sz="2500" kern="1200" dirty="0">
              <a:latin typeface="Trebuchet MS" panose="020B0603020202020204"/>
            </a:rPr>
            <a:t>donors, we</a:t>
          </a:r>
          <a:r>
            <a:rPr lang="en-CA" sz="2500" kern="1200" dirty="0"/>
            <a:t> noticed a gap in awareness and motivation for blood donation in Canada, despite existing efforts. </a:t>
          </a:r>
          <a:endParaRPr lang="en-US" sz="2500" b="0" kern="1200" dirty="0">
            <a:latin typeface="Trebuchet MS" panose="020B0603020202020204"/>
          </a:endParaRPr>
        </a:p>
      </dsp:txBody>
      <dsp:txXfrm>
        <a:off x="100932" y="408917"/>
        <a:ext cx="6490949" cy="1865745"/>
      </dsp:txXfrm>
    </dsp:sp>
    <dsp:sp modelId="{47D6ABFA-A990-4B38-AEAA-7AB37F3144AA}">
      <dsp:nvSpPr>
        <dsp:cNvPr id="0" name=""/>
        <dsp:cNvSpPr/>
      </dsp:nvSpPr>
      <dsp:spPr>
        <a:xfrm>
          <a:off x="0" y="2447595"/>
          <a:ext cx="6692813" cy="2067609"/>
        </a:xfrm>
        <a:prstGeom prst="roundRect">
          <a:avLst/>
        </a:prstGeom>
        <a:gradFill rotWithShape="0">
          <a:gsLst>
            <a:gs pos="0">
              <a:schemeClr val="accent2">
                <a:hueOff val="-17282952"/>
                <a:satOff val="-62550"/>
                <a:lumOff val="25097"/>
                <a:alphaOff val="0"/>
                <a:tint val="96000"/>
                <a:lumMod val="100000"/>
              </a:schemeClr>
            </a:gs>
            <a:gs pos="78000">
              <a:schemeClr val="accent2">
                <a:hueOff val="-17282952"/>
                <a:satOff val="-62550"/>
                <a:lumOff val="2509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What it Does:</a:t>
          </a:r>
          <a:r>
            <a:rPr lang="en-CA" sz="2500" kern="1200" dirty="0"/>
            <a:t> TrustBlu is a </a:t>
          </a:r>
          <a:r>
            <a:rPr lang="en-CA" sz="2500" b="0" i="0" kern="1200" dirty="0"/>
            <a:t>blockchain platform that revolutionizes blood donation by incentivizing donors with NFTs, building their reputation, and enhancing social credit within the community.</a:t>
          </a:r>
          <a:endParaRPr lang="en-US" sz="2500" kern="1200" dirty="0"/>
        </a:p>
      </dsp:txBody>
      <dsp:txXfrm>
        <a:off x="100932" y="2548527"/>
        <a:ext cx="6490949" cy="1865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30099-D870-47B2-9824-EC9F41443C32}">
      <dsp:nvSpPr>
        <dsp:cNvPr id="0" name=""/>
        <dsp:cNvSpPr/>
      </dsp:nvSpPr>
      <dsp:spPr>
        <a:xfrm>
          <a:off x="552083" y="118126"/>
          <a:ext cx="1544062" cy="15440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5EE34-5D0E-4152-8EBC-883E5AE98B80}">
      <dsp:nvSpPr>
        <dsp:cNvPr id="0" name=""/>
        <dsp:cNvSpPr/>
      </dsp:nvSpPr>
      <dsp:spPr>
        <a:xfrm>
          <a:off x="881146" y="447189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5911F-B27C-4EC8-80AF-5A8E27214549}">
      <dsp:nvSpPr>
        <dsp:cNvPr id="0" name=""/>
        <dsp:cNvSpPr/>
      </dsp:nvSpPr>
      <dsp:spPr>
        <a:xfrm>
          <a:off x="58490" y="2143127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rgbClr val="000000"/>
              </a:solidFill>
              <a:latin typeface="Trebuchet MS" panose="020B0603020202020204"/>
            </a:rPr>
            <a:t> Lack of Transparency and </a:t>
          </a:r>
          <a:r>
            <a:rPr lang="en-US" sz="1700" kern="1200" dirty="0"/>
            <a:t>Auditability</a:t>
          </a:r>
        </a:p>
      </dsp:txBody>
      <dsp:txXfrm>
        <a:off x="58490" y="2143127"/>
        <a:ext cx="2531250" cy="720000"/>
      </dsp:txXfrm>
    </dsp:sp>
    <dsp:sp modelId="{3E0BF6C4-7C47-4974-9266-9F57973774AD}">
      <dsp:nvSpPr>
        <dsp:cNvPr id="0" name=""/>
        <dsp:cNvSpPr/>
      </dsp:nvSpPr>
      <dsp:spPr>
        <a:xfrm>
          <a:off x="3526302" y="118126"/>
          <a:ext cx="1544062" cy="15440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12A55-939C-4094-8582-DBE70AC9C2E1}">
      <dsp:nvSpPr>
        <dsp:cNvPr id="0" name=""/>
        <dsp:cNvSpPr/>
      </dsp:nvSpPr>
      <dsp:spPr>
        <a:xfrm>
          <a:off x="3855365" y="447189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FC07B-1DF6-439F-AEB2-62E64C2AFFE3}">
      <dsp:nvSpPr>
        <dsp:cNvPr id="0" name=""/>
        <dsp:cNvSpPr/>
      </dsp:nvSpPr>
      <dsp:spPr>
        <a:xfrm>
          <a:off x="3032709" y="2143127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Trebuchet MS" panose="020B0603020202020204"/>
            </a:rPr>
            <a:t>Declining Participation</a:t>
          </a:r>
          <a:endParaRPr lang="en-US" sz="1700" kern="1200" dirty="0"/>
        </a:p>
      </dsp:txBody>
      <dsp:txXfrm>
        <a:off x="3032709" y="2143127"/>
        <a:ext cx="2531250" cy="720000"/>
      </dsp:txXfrm>
    </dsp:sp>
    <dsp:sp modelId="{9C395EE5-2232-4C80-9F28-B0D919ACA6DB}">
      <dsp:nvSpPr>
        <dsp:cNvPr id="0" name=""/>
        <dsp:cNvSpPr/>
      </dsp:nvSpPr>
      <dsp:spPr>
        <a:xfrm>
          <a:off x="6500521" y="118126"/>
          <a:ext cx="1544062" cy="15440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C7CE7-EE84-484A-89CE-FA3DAD362CFE}">
      <dsp:nvSpPr>
        <dsp:cNvPr id="0" name=""/>
        <dsp:cNvSpPr/>
      </dsp:nvSpPr>
      <dsp:spPr>
        <a:xfrm>
          <a:off x="6829584" y="447189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2502-771F-4CD1-8A9E-B0F93E159188}">
      <dsp:nvSpPr>
        <dsp:cNvPr id="0" name=""/>
        <dsp:cNvSpPr/>
      </dsp:nvSpPr>
      <dsp:spPr>
        <a:xfrm>
          <a:off x="6006927" y="2143127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Supply Chain Risks</a:t>
          </a:r>
        </a:p>
      </dsp:txBody>
      <dsp:txXfrm>
        <a:off x="6006927" y="2143127"/>
        <a:ext cx="253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A4E30-6D98-4303-BBBA-5FC7F886A3FA}">
      <dsp:nvSpPr>
        <dsp:cNvPr id="0" name=""/>
        <dsp:cNvSpPr/>
      </dsp:nvSpPr>
      <dsp:spPr>
        <a:xfrm>
          <a:off x="99728" y="498833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FC7A8-709C-4477-9A02-392D0A55537E}">
      <dsp:nvSpPr>
        <dsp:cNvPr id="0" name=""/>
        <dsp:cNvSpPr/>
      </dsp:nvSpPr>
      <dsp:spPr>
        <a:xfrm>
          <a:off x="333182" y="732287"/>
          <a:ext cx="644778" cy="644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6EDFF-FA8B-4230-820D-0244586B1F85}">
      <dsp:nvSpPr>
        <dsp:cNvPr id="0" name=""/>
        <dsp:cNvSpPr/>
      </dsp:nvSpPr>
      <dsp:spPr>
        <a:xfrm>
          <a:off x="1449634" y="498833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Transparency:</a:t>
          </a:r>
          <a:r>
            <a:rPr lang="en-CA" sz="1600" kern="1200"/>
            <a:t> Ensures a clear and auditable process for tissue donations.</a:t>
          </a:r>
          <a:endParaRPr lang="en-US" sz="1600" kern="1200" dirty="0"/>
        </a:p>
      </dsp:txBody>
      <dsp:txXfrm>
        <a:off x="1449634" y="498833"/>
        <a:ext cx="2620406" cy="1111687"/>
      </dsp:txXfrm>
    </dsp:sp>
    <dsp:sp modelId="{0F6E801E-48A5-4044-A2FA-EA12BB89641B}">
      <dsp:nvSpPr>
        <dsp:cNvPr id="0" name=""/>
        <dsp:cNvSpPr/>
      </dsp:nvSpPr>
      <dsp:spPr>
        <a:xfrm>
          <a:off x="4526626" y="498833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5121A-F9B1-4122-BC2E-CC2634899ED1}">
      <dsp:nvSpPr>
        <dsp:cNvPr id="0" name=""/>
        <dsp:cNvSpPr/>
      </dsp:nvSpPr>
      <dsp:spPr>
        <a:xfrm>
          <a:off x="4760081" y="732287"/>
          <a:ext cx="644778" cy="644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AD758-31C1-4D0F-AB99-5A1A01131C7A}">
      <dsp:nvSpPr>
        <dsp:cNvPr id="0" name=""/>
        <dsp:cNvSpPr/>
      </dsp:nvSpPr>
      <dsp:spPr>
        <a:xfrm>
          <a:off x="5876533" y="498833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Incentivization:</a:t>
          </a:r>
          <a:r>
            <a:rPr lang="en-CA" sz="1600" kern="1200"/>
            <a:t> Encourages donations through rewards like Trust Tokens and NFTs.</a:t>
          </a:r>
          <a:endParaRPr lang="en-US" sz="1600" kern="1200"/>
        </a:p>
      </dsp:txBody>
      <dsp:txXfrm>
        <a:off x="5876533" y="498833"/>
        <a:ext cx="2620406" cy="1111687"/>
      </dsp:txXfrm>
    </dsp:sp>
    <dsp:sp modelId="{569DC784-1873-4522-A232-D9C9C2030B84}">
      <dsp:nvSpPr>
        <dsp:cNvPr id="0" name=""/>
        <dsp:cNvSpPr/>
      </dsp:nvSpPr>
      <dsp:spPr>
        <a:xfrm>
          <a:off x="99728" y="2270252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75A56-98A4-434E-ADA5-99766DB3E372}">
      <dsp:nvSpPr>
        <dsp:cNvPr id="0" name=""/>
        <dsp:cNvSpPr/>
      </dsp:nvSpPr>
      <dsp:spPr>
        <a:xfrm>
          <a:off x="333182" y="2503706"/>
          <a:ext cx="644778" cy="6447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1F61F-C0A2-4399-99BB-64B0F12E1013}">
      <dsp:nvSpPr>
        <dsp:cNvPr id="0" name=""/>
        <dsp:cNvSpPr/>
      </dsp:nvSpPr>
      <dsp:spPr>
        <a:xfrm>
          <a:off x="1449634" y="2270252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Efficiency:</a:t>
          </a:r>
          <a:r>
            <a:rPr lang="en-CA" sz="1600" kern="1200"/>
            <a:t> Streamlines the supply chain, reducing waste and improving resource management.</a:t>
          </a:r>
          <a:endParaRPr lang="en-US" sz="1600" kern="1200"/>
        </a:p>
      </dsp:txBody>
      <dsp:txXfrm>
        <a:off x="1449634" y="2270252"/>
        <a:ext cx="2620406" cy="1111687"/>
      </dsp:txXfrm>
    </dsp:sp>
    <dsp:sp modelId="{B60E3F8F-A345-4928-B5C9-85BCCCB6A570}">
      <dsp:nvSpPr>
        <dsp:cNvPr id="0" name=""/>
        <dsp:cNvSpPr/>
      </dsp:nvSpPr>
      <dsp:spPr>
        <a:xfrm>
          <a:off x="4526626" y="2270252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FC3DF-0D30-4D02-A298-BCDCA4F23F5D}">
      <dsp:nvSpPr>
        <dsp:cNvPr id="0" name=""/>
        <dsp:cNvSpPr/>
      </dsp:nvSpPr>
      <dsp:spPr>
        <a:xfrm>
          <a:off x="4760081" y="2503706"/>
          <a:ext cx="644778" cy="6447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EDB9F-759D-4C78-801E-FA2EFE56A4B9}">
      <dsp:nvSpPr>
        <dsp:cNvPr id="0" name=""/>
        <dsp:cNvSpPr/>
      </dsp:nvSpPr>
      <dsp:spPr>
        <a:xfrm>
          <a:off x="5876533" y="2270252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Security:</a:t>
          </a:r>
          <a:r>
            <a:rPr lang="en-CA" sz="1600" kern="1200"/>
            <a:t> Protects sensitive medical data and ensures compliance with regulations.</a:t>
          </a:r>
          <a:endParaRPr lang="en-US" sz="1600" kern="1200"/>
        </a:p>
      </dsp:txBody>
      <dsp:txXfrm>
        <a:off x="5876533" y="2270252"/>
        <a:ext cx="2620406" cy="1111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2CF4C-1066-40D2-8C2C-9469E316D20A}">
      <dsp:nvSpPr>
        <dsp:cNvPr id="0" name=""/>
        <dsp:cNvSpPr/>
      </dsp:nvSpPr>
      <dsp:spPr>
        <a:xfrm>
          <a:off x="582441" y="869014"/>
          <a:ext cx="1247033" cy="1247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B03C5-77C1-4A87-A37F-B203DB1541A8}">
      <dsp:nvSpPr>
        <dsp:cNvPr id="0" name=""/>
        <dsp:cNvSpPr/>
      </dsp:nvSpPr>
      <dsp:spPr>
        <a:xfrm>
          <a:off x="848202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73730-3E54-43F5-B0F8-5F2240607B31}">
      <dsp:nvSpPr>
        <dsp:cNvPr id="0" name=""/>
        <dsp:cNvSpPr/>
      </dsp:nvSpPr>
      <dsp:spPr>
        <a:xfrm>
          <a:off x="183800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1" kern="1200" dirty="0"/>
            <a:t>Blood Donation Incentivization:</a:t>
          </a:r>
          <a:r>
            <a:rPr lang="en-CA" sz="1200" kern="1200" dirty="0"/>
            <a:t> Rewards donors with utility tokens and NFTs.</a:t>
          </a:r>
          <a:endParaRPr lang="en-US" sz="1200" kern="1200" dirty="0"/>
        </a:p>
      </dsp:txBody>
      <dsp:txXfrm>
        <a:off x="183800" y="2504467"/>
        <a:ext cx="2044316" cy="720000"/>
      </dsp:txXfrm>
    </dsp:sp>
    <dsp:sp modelId="{AE279C38-5D5B-47A9-9241-A3075D765B1A}">
      <dsp:nvSpPr>
        <dsp:cNvPr id="0" name=""/>
        <dsp:cNvSpPr/>
      </dsp:nvSpPr>
      <dsp:spPr>
        <a:xfrm>
          <a:off x="2984513" y="869014"/>
          <a:ext cx="1247033" cy="12470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05DD3-93BD-49EB-A402-F9885DB8E57B}">
      <dsp:nvSpPr>
        <dsp:cNvPr id="0" name=""/>
        <dsp:cNvSpPr/>
      </dsp:nvSpPr>
      <dsp:spPr>
        <a:xfrm>
          <a:off x="3250275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4AC1A-D811-4EAC-A0F8-F3B3C0CA883E}">
      <dsp:nvSpPr>
        <dsp:cNvPr id="0" name=""/>
        <dsp:cNvSpPr/>
      </dsp:nvSpPr>
      <dsp:spPr>
        <a:xfrm>
          <a:off x="2585872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1" kern="1200" dirty="0"/>
            <a:t>Task and Reward System:</a:t>
          </a:r>
          <a:r>
            <a:rPr lang="en-CA" sz="1200" kern="1200" dirty="0"/>
            <a:t> Users earn rewards by completing specific tasks.</a:t>
          </a:r>
          <a:endParaRPr lang="en-US" sz="1200" kern="1200" dirty="0"/>
        </a:p>
      </dsp:txBody>
      <dsp:txXfrm>
        <a:off x="2585872" y="2504467"/>
        <a:ext cx="2044316" cy="720000"/>
      </dsp:txXfrm>
    </dsp:sp>
    <dsp:sp modelId="{C98FCB61-F02A-4410-AD80-991A3C96ED2D}">
      <dsp:nvSpPr>
        <dsp:cNvPr id="0" name=""/>
        <dsp:cNvSpPr/>
      </dsp:nvSpPr>
      <dsp:spPr>
        <a:xfrm>
          <a:off x="5386585" y="869014"/>
          <a:ext cx="1247033" cy="12470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A724C-359E-4CE6-B8D0-1A067365D785}">
      <dsp:nvSpPr>
        <dsp:cNvPr id="0" name=""/>
        <dsp:cNvSpPr/>
      </dsp:nvSpPr>
      <dsp:spPr>
        <a:xfrm>
          <a:off x="5652347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654C7-51C1-476D-8AC5-1FC2728CF07A}">
      <dsp:nvSpPr>
        <dsp:cNvPr id="0" name=""/>
        <dsp:cNvSpPr/>
      </dsp:nvSpPr>
      <dsp:spPr>
        <a:xfrm>
          <a:off x="4987944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1" kern="1200" dirty="0"/>
            <a:t>Admin Management Tools:</a:t>
          </a:r>
          <a:r>
            <a:rPr lang="en-CA" sz="1200" kern="1200" dirty="0"/>
            <a:t> Interface for admins to manage tasks, rewards, and user data.</a:t>
          </a:r>
          <a:endParaRPr lang="en-US" sz="1200" kern="1200" dirty="0"/>
        </a:p>
      </dsp:txBody>
      <dsp:txXfrm>
        <a:off x="4987944" y="2504467"/>
        <a:ext cx="2044316" cy="720000"/>
      </dsp:txXfrm>
    </dsp:sp>
    <dsp:sp modelId="{B12EF762-D044-4F8F-BD74-FBDD6619173E}">
      <dsp:nvSpPr>
        <dsp:cNvPr id="0" name=""/>
        <dsp:cNvSpPr/>
      </dsp:nvSpPr>
      <dsp:spPr>
        <a:xfrm>
          <a:off x="7788658" y="869014"/>
          <a:ext cx="1247033" cy="12470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7722C-2278-44FA-9336-40F005E0F55E}">
      <dsp:nvSpPr>
        <dsp:cNvPr id="0" name=""/>
        <dsp:cNvSpPr/>
      </dsp:nvSpPr>
      <dsp:spPr>
        <a:xfrm>
          <a:off x="8054419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D41F-F884-4D16-9AFD-4D6E6308DE05}">
      <dsp:nvSpPr>
        <dsp:cNvPr id="0" name=""/>
        <dsp:cNvSpPr/>
      </dsp:nvSpPr>
      <dsp:spPr>
        <a:xfrm>
          <a:off x="7390016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kern="1200" dirty="0">
              <a:latin typeface="Trebuchet MS" panose="020B0603020202020204"/>
            </a:rPr>
            <a:t>More</a:t>
          </a:r>
          <a:r>
            <a:rPr lang="en-CA" sz="1200" kern="1200" dirty="0"/>
            <a:t> accountability and auditability</a:t>
          </a:r>
          <a:r>
            <a:rPr lang="en-CA" sz="1200" kern="1200" dirty="0">
              <a:latin typeface="Trebuchet MS" panose="020B0603020202020204"/>
            </a:rPr>
            <a:t> by leveraging blockchain technology</a:t>
          </a:r>
          <a:endParaRPr lang="en-US" sz="1200" kern="1200" dirty="0"/>
        </a:p>
      </dsp:txBody>
      <dsp:txXfrm>
        <a:off x="7390016" y="2504467"/>
        <a:ext cx="204431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CCA14-9C5B-48CB-92A4-8EAD6926B80F}">
      <dsp:nvSpPr>
        <dsp:cNvPr id="0" name=""/>
        <dsp:cNvSpPr/>
      </dsp:nvSpPr>
      <dsp:spPr>
        <a:xfrm>
          <a:off x="60186" y="441408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4588F-57FF-481E-AF11-9EFCF031549A}">
      <dsp:nvSpPr>
        <dsp:cNvPr id="0" name=""/>
        <dsp:cNvSpPr/>
      </dsp:nvSpPr>
      <dsp:spPr>
        <a:xfrm>
          <a:off x="324237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F699-18AC-40C3-BC9E-9E062F618D87}">
      <dsp:nvSpPr>
        <dsp:cNvPr id="0" name=""/>
        <dsp:cNvSpPr/>
      </dsp:nvSpPr>
      <dsp:spPr>
        <a:xfrm>
          <a:off x="1587013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Advanced Analytics and Data Modeling:</a:t>
          </a:r>
          <a:r>
            <a:rPr lang="en-CA" sz="1500" kern="1200"/>
            <a:t> Implement analytics to gain insights into supply chain efficiency, donor behavior, and system performance.</a:t>
          </a:r>
          <a:endParaRPr lang="en-US" sz="1500" kern="1200"/>
        </a:p>
      </dsp:txBody>
      <dsp:txXfrm>
        <a:off x="1587013" y="441408"/>
        <a:ext cx="2963839" cy="1257386"/>
      </dsp:txXfrm>
    </dsp:sp>
    <dsp:sp modelId="{533903C3-45F6-4C0D-8DC0-EA08A890314F}">
      <dsp:nvSpPr>
        <dsp:cNvPr id="0" name=""/>
        <dsp:cNvSpPr/>
      </dsp:nvSpPr>
      <dsp:spPr>
        <a:xfrm>
          <a:off x="5067279" y="441408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F46F7-3EBD-4EA0-BB8F-4F76CE07F0BB}">
      <dsp:nvSpPr>
        <dsp:cNvPr id="0" name=""/>
        <dsp:cNvSpPr/>
      </dsp:nvSpPr>
      <dsp:spPr>
        <a:xfrm>
          <a:off x="5331331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42918-E552-4DC4-94FF-DDEFE62FE86F}">
      <dsp:nvSpPr>
        <dsp:cNvPr id="0" name=""/>
        <dsp:cNvSpPr/>
      </dsp:nvSpPr>
      <dsp:spPr>
        <a:xfrm>
          <a:off x="6594106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Improved User Experience:</a:t>
          </a:r>
          <a:r>
            <a:rPr lang="en-CA" sz="1500" kern="1200"/>
            <a:t> Introduce new features to make the platform more intuitive and accessible.</a:t>
          </a:r>
          <a:endParaRPr lang="en-US" sz="1500" kern="1200"/>
        </a:p>
      </dsp:txBody>
      <dsp:txXfrm>
        <a:off x="6594106" y="441408"/>
        <a:ext cx="2963839" cy="1257386"/>
      </dsp:txXfrm>
    </dsp:sp>
    <dsp:sp modelId="{A6CE4D8C-0F0E-438A-BC9C-11A00AD00A81}">
      <dsp:nvSpPr>
        <dsp:cNvPr id="0" name=""/>
        <dsp:cNvSpPr/>
      </dsp:nvSpPr>
      <dsp:spPr>
        <a:xfrm>
          <a:off x="60186" y="2394686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155CE-6743-450D-980A-957165985BBB}">
      <dsp:nvSpPr>
        <dsp:cNvPr id="0" name=""/>
        <dsp:cNvSpPr/>
      </dsp:nvSpPr>
      <dsp:spPr>
        <a:xfrm>
          <a:off x="324237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D771B-55B4-412C-A35C-A505EE001009}">
      <dsp:nvSpPr>
        <dsp:cNvPr id="0" name=""/>
        <dsp:cNvSpPr/>
      </dsp:nvSpPr>
      <dsp:spPr>
        <a:xfrm>
          <a:off x="1587013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AI-Powered Predictive Analytics:</a:t>
          </a:r>
          <a:r>
            <a:rPr lang="en-CA" sz="1500" kern="1200"/>
            <a:t> Optimize inventory management and reduce shortages using AI.</a:t>
          </a:r>
          <a:endParaRPr lang="en-US" sz="1500" kern="1200"/>
        </a:p>
      </dsp:txBody>
      <dsp:txXfrm>
        <a:off x="1587013" y="2394686"/>
        <a:ext cx="2963839" cy="1257386"/>
      </dsp:txXfrm>
    </dsp:sp>
    <dsp:sp modelId="{AEB947A5-C7B7-4C88-AA0D-0A9923A21A2B}">
      <dsp:nvSpPr>
        <dsp:cNvPr id="0" name=""/>
        <dsp:cNvSpPr/>
      </dsp:nvSpPr>
      <dsp:spPr>
        <a:xfrm>
          <a:off x="5067279" y="2394686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75D2B-25D0-4DD2-B759-029F03CA43DD}">
      <dsp:nvSpPr>
        <dsp:cNvPr id="0" name=""/>
        <dsp:cNvSpPr/>
      </dsp:nvSpPr>
      <dsp:spPr>
        <a:xfrm>
          <a:off x="5331331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BCBE3-009A-4539-AB4D-729D97DEDC54}">
      <dsp:nvSpPr>
        <dsp:cNvPr id="0" name=""/>
        <dsp:cNvSpPr/>
      </dsp:nvSpPr>
      <dsp:spPr>
        <a:xfrm>
          <a:off x="6594106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IoT Integration:</a:t>
          </a:r>
          <a:r>
            <a:rPr lang="en-CA" sz="1500" kern="1200"/>
            <a:t> Real-time tracking of blood transport conditions.</a:t>
          </a:r>
          <a:endParaRPr lang="en-US" sz="1500" kern="1200"/>
        </a:p>
      </dsp:txBody>
      <dsp:txXfrm>
        <a:off x="6594106" y="2394686"/>
        <a:ext cx="2963839" cy="1257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3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4375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132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92896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58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422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65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00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8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8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887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1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13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8/14/2024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9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  <p:sldLayoutId id="2147484902" r:id="rId12"/>
    <p:sldLayoutId id="2147484903" r:id="rId13"/>
    <p:sldLayoutId id="2147484904" r:id="rId14"/>
    <p:sldLayoutId id="2147484905" r:id="rId15"/>
    <p:sldLayoutId id="214748490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3922C43-2872-3D51-83D5-E1B0EBE4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5" y="116982"/>
            <a:ext cx="4733766" cy="3266298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mangoes with green leaves&#10;&#10;Description automatically generated">
            <a:extLst>
              <a:ext uri="{FF2B5EF4-FFF2-40B4-BE49-F238E27FC236}">
                <a16:creationId xmlns:a16="http://schemas.microsoft.com/office/drawing/2014/main" id="{FE1C01C6-B93F-E2AE-6E93-33340902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41" r="-3" b="27332"/>
          <a:stretch/>
        </p:blipFill>
        <p:spPr>
          <a:xfrm>
            <a:off x="5498990" y="8454"/>
            <a:ext cx="6601570" cy="3420546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81E72B9-FDF1-BFD6-D13C-A9773144F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9688"/>
            <a:ext cx="7146646" cy="3487674"/>
          </a:xfrm>
          <a:prstGeom prst="rect">
            <a:avLst/>
          </a:prstGeom>
        </p:spPr>
      </p:pic>
      <p:pic>
        <p:nvPicPr>
          <p:cNvPr id="9" name="Picture 8" descr="A bottle of olive oil next to olives&#10;&#10;Description automatically generated">
            <a:extLst>
              <a:ext uri="{FF2B5EF4-FFF2-40B4-BE49-F238E27FC236}">
                <a16:creationId xmlns:a16="http://schemas.microsoft.com/office/drawing/2014/main" id="{AF2C22D5-A3E3-1372-75B6-CE8B043A2A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741" r="2" b="4839"/>
          <a:stretch/>
        </p:blipFill>
        <p:spPr>
          <a:xfrm>
            <a:off x="6688266" y="2862670"/>
            <a:ext cx="5295550" cy="39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1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F9E6-9022-92B2-26C1-0FCD77A2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Phase 2 and Hyperledger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7669-1E92-4C82-3685-9F7353DC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4572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Tracer Model Introduction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Challenges:</a:t>
            </a:r>
            <a:r>
              <a:rPr lang="en-US" sz="2000" dirty="0">
                <a:ea typeface="+mn-lt"/>
                <a:cs typeface="+mn-lt"/>
              </a:rPr>
              <a:t> Supply chain integrity, patient privacy, preventing fraud</a:t>
            </a:r>
            <a:endParaRPr lang="en-US" sz="2000"/>
          </a:p>
          <a:p>
            <a:r>
              <a:rPr lang="en-US" sz="2000" b="1" dirty="0">
                <a:ea typeface="+mn-lt"/>
                <a:cs typeface="+mn-lt"/>
              </a:rPr>
              <a:t>Hyperledger Fabric's Role:</a:t>
            </a:r>
            <a:r>
              <a:rPr lang="en-US" sz="2000" dirty="0">
                <a:ea typeface="+mn-lt"/>
                <a:cs typeface="+mn-lt"/>
              </a:rPr>
              <a:t> secure, auditable blockchain solution, addressing </a:t>
            </a:r>
          </a:p>
          <a:p>
            <a:r>
              <a:rPr lang="en-US" sz="2000" b="1" dirty="0">
                <a:ea typeface="+mn-lt"/>
                <a:cs typeface="+mn-lt"/>
              </a:rPr>
              <a:t>Benefits:</a:t>
            </a:r>
            <a:r>
              <a:rPr lang="en-US" sz="2000" dirty="0">
                <a:ea typeface="+mn-lt"/>
                <a:cs typeface="+mn-lt"/>
              </a:rPr>
              <a:t> Ensures security, transparency, and efficiency, making the Tracer model vital for modern healthcare.</a:t>
            </a:r>
            <a:endParaRPr lang="en-US" sz="200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66003-A4F6-A1C2-43BF-96BC3602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246" y="-3465"/>
            <a:ext cx="2899448" cy="10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Phase 2 – The Tracer Model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E16AA-492A-F5CF-E617-27D918DC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1465123"/>
            <a:ext cx="9120910" cy="49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CA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Future Considerations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59D6E6B-902C-4A09-6919-EB60CDED0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11735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20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C00000"/>
                </a:solidFill>
                <a:effectLst/>
                <a:latin typeface="-webkit-standard"/>
              </a:rPr>
              <a:t>Questions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FB99-FD76-C248-280A-0079F6A3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THANK YOU!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901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095-3283-CE34-263F-9C4C3711D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631" y="1848425"/>
            <a:ext cx="4784035" cy="1659870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CA" sz="8000" b="1" dirty="0">
                <a:solidFill>
                  <a:srgbClr val="CC0000"/>
                </a:solidFill>
                <a:latin typeface="Roboto" panose="02000000000000000000" pitchFamily="2" charset="0"/>
              </a:rPr>
              <a:t>Trust</a:t>
            </a:r>
            <a:r>
              <a:rPr lang="en-CA" sz="8000" b="1" dirty="0">
                <a:solidFill>
                  <a:srgbClr val="3D85C6"/>
                </a:solidFill>
                <a:latin typeface="Roboto" panose="02000000000000000000" pitchFamily="2" charset="0"/>
              </a:rPr>
              <a:t>Blu</a:t>
            </a:r>
            <a:endParaRPr lang="en-US" sz="80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C3DF8-C006-3F3A-3A04-5C0A0BBC6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041" y="3104389"/>
            <a:ext cx="4975217" cy="649222"/>
          </a:xfrm>
          <a:noFill/>
        </p:spPr>
        <p:txBody>
          <a:bodyPr anchor="ctr">
            <a:noAutofit/>
          </a:bodyPr>
          <a:lstStyle/>
          <a:p>
            <a:r>
              <a:rPr lang="en-CA" sz="3000" b="1" i="0" u="none" strike="noStrike" dirty="0">
                <a:solidFill>
                  <a:srgbClr val="3D85C6"/>
                </a:solidFill>
                <a:effectLst/>
                <a:latin typeface="Roboto" panose="02000000000000000000" pitchFamily="2" charset="0"/>
              </a:rPr>
              <a:t>Building Trust,</a:t>
            </a:r>
            <a:r>
              <a:rPr lang="en-CA" sz="3000" b="1" i="0" u="none" strike="noStrike" dirty="0">
                <a:solidFill>
                  <a:srgbClr val="4A86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CA" sz="3000" b="1" i="0" u="none" strike="noStrike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Saving lives</a:t>
            </a:r>
            <a:endParaRPr lang="en-US" sz="3000" dirty="0">
              <a:solidFill>
                <a:srgbClr val="F74828"/>
              </a:solidFill>
            </a:endParaRPr>
          </a:p>
        </p:txBody>
      </p:sp>
      <p:pic>
        <p:nvPicPr>
          <p:cNvPr id="1026" name="Picture 2" descr="A red and blue logo&#10;&#10;Description automatically generated">
            <a:extLst>
              <a:ext uri="{FF2B5EF4-FFF2-40B4-BE49-F238E27FC236}">
                <a16:creationId xmlns:a16="http://schemas.microsoft.com/office/drawing/2014/main" id="{6413BE1A-FFF3-4C4A-5E45-ACF6F63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2" r="-1" b="8386"/>
          <a:stretch/>
        </p:blipFill>
        <p:spPr bwMode="auto">
          <a:xfrm>
            <a:off x="-622404" y="505005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28032-9745-9F14-5E80-64187C41EDB4}"/>
              </a:ext>
            </a:extLst>
          </p:cNvPr>
          <p:cNvSpPr txBox="1"/>
          <p:nvPr/>
        </p:nvSpPr>
        <p:spPr>
          <a:xfrm>
            <a:off x="6966481" y="4877545"/>
            <a:ext cx="2716696" cy="2436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n-CA" sz="2800" b="1" i="0" u="none" strike="noStrike" dirty="0">
                <a:solidFill>
                  <a:srgbClr val="3D85C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Team Members</a:t>
            </a:r>
            <a:endParaRPr lang="en-CA" sz="2800" b="0" i="0" u="none" strike="noStrike">
              <a:solidFill>
                <a:srgbClr val="000000"/>
              </a:solidFill>
              <a:effectLst/>
              <a:latin typeface="Roboto"/>
              <a:ea typeface="Roboto"/>
              <a:cs typeface="Roboto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CA" sz="20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Nitu K Choudhary</a:t>
            </a:r>
            <a:endParaRPr lang="en-CA" sz="2000" b="0" i="0" u="none" strike="noStrike">
              <a:solidFill>
                <a:srgbClr val="000000"/>
              </a:solidFill>
              <a:effectLst/>
              <a:latin typeface="Roboto"/>
              <a:ea typeface="Roboto"/>
              <a:cs typeface="Roboto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CA" sz="20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Akshat Srivastava</a:t>
            </a:r>
            <a:endParaRPr lang="en-CA" sz="2000" b="0" i="0" u="none" strike="noStrike">
              <a:solidFill>
                <a:srgbClr val="000000"/>
              </a:solidFill>
              <a:effectLst/>
              <a:latin typeface="Roboto"/>
              <a:ea typeface="Roboto"/>
              <a:cs typeface="Roboto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CA" sz="20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Tushar Tiwari</a:t>
            </a:r>
            <a:endParaRPr lang="en-CA" sz="2000" b="0" i="0" u="none" strike="noStrike">
              <a:solidFill>
                <a:srgbClr val="000000"/>
              </a:solidFill>
              <a:effectLst/>
              <a:latin typeface="Roboto"/>
              <a:ea typeface="Roboto"/>
              <a:cs typeface="Roboto"/>
            </a:endParaRPr>
          </a:p>
          <a:p>
            <a:br>
              <a:rPr lang="en-CA" dirty="0"/>
            </a:br>
            <a:br>
              <a:rPr lang="en-CA" dirty="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890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8EE37-D9D2-DF56-B5ED-54AD2C9F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0E22AD4D-E4A0-DB17-3D86-A82DEECB4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750551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12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Challenges in Tissue Donation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70F6707-B884-0FF3-931C-D4404491D3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298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87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FB99-FD76-C248-280A-0079F6A3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148"/>
            <a:ext cx="8596668" cy="25571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70000"/>
              </a:lnSpc>
            </a:pP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TrustBlu leverages public and private blockchains to create a transparent, secure, and incentivized tissue donation management system.</a:t>
            </a:r>
            <a:endParaRPr lang="en-US" sz="2000"/>
          </a:p>
          <a:p>
            <a:pPr algn="l">
              <a:lnSpc>
                <a:spcPct val="170000"/>
              </a:lnSpc>
            </a:pP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Focuses on improving both donor engagement and supply chain management through innovative technology.</a:t>
            </a:r>
          </a:p>
          <a:p>
            <a:pPr algn="l">
              <a:lnSpc>
                <a:spcPct val="170000"/>
              </a:lnSpc>
            </a:pP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Improves donor engagement and streamlines supply chain management.</a:t>
            </a:r>
          </a:p>
          <a:p>
            <a:pPr>
              <a:lnSpc>
                <a:spcPct val="17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84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Why TrustBlu?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6326681-E1F0-11CA-56A4-DF6D52D4A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973860"/>
              </p:ext>
            </p:extLst>
          </p:nvPr>
        </p:nvGraphicFramePr>
        <p:xfrm>
          <a:off x="677334" y="1579403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277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Key Features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30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DA211-CF60-B499-B480-6CE55CBEF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806959"/>
              </p:ext>
            </p:extLst>
          </p:nvPr>
        </p:nvGraphicFramePr>
        <p:xfrm>
          <a:off x="1286933" y="1451306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64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55CF-A966-4731-5006-874B415E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Phase 1 – Accelerator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1D16-8B9B-B64D-9C62-E32AB70E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6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Introduction to Accelerator Phase:</a:t>
            </a:r>
            <a:r>
              <a:rPr lang="en-US" sz="2000" dirty="0">
                <a:ea typeface="+mn-lt"/>
                <a:cs typeface="+mn-lt"/>
              </a:rPr>
              <a:t> Marks the start of </a:t>
            </a:r>
            <a:r>
              <a:rPr lang="en-US" sz="2000" err="1">
                <a:ea typeface="+mn-lt"/>
                <a:cs typeface="+mn-lt"/>
              </a:rPr>
              <a:t>TrustBlu's</a:t>
            </a:r>
            <a:r>
              <a:rPr lang="en-US" sz="2000" dirty="0">
                <a:ea typeface="+mn-lt"/>
                <a:cs typeface="+mn-lt"/>
              </a:rPr>
              <a:t> mission to enhance donor awareness.</a:t>
            </a:r>
          </a:p>
          <a:p>
            <a:r>
              <a:rPr lang="en-US" sz="2000" b="1" dirty="0">
                <a:ea typeface="+mn-lt"/>
                <a:cs typeface="+mn-lt"/>
              </a:rPr>
              <a:t>Incentives and Motivation:</a:t>
            </a:r>
            <a:r>
              <a:rPr lang="en-US" sz="2000" dirty="0">
                <a:ea typeface="+mn-lt"/>
                <a:cs typeface="+mn-lt"/>
              </a:rPr>
              <a:t> Recognition, social credit, and rewards can improve donor retention.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Community Building:</a:t>
            </a:r>
            <a:r>
              <a:rPr lang="en-US" sz="2000" dirty="0">
                <a:ea typeface="+mn-lt"/>
                <a:cs typeface="+mn-lt"/>
              </a:rPr>
              <a:t> Accelerator targets blood and plasma donations. </a:t>
            </a:r>
          </a:p>
          <a:p>
            <a:r>
              <a:rPr lang="en-US" sz="2000" b="1" dirty="0">
                <a:ea typeface="+mn-lt"/>
                <a:cs typeface="+mn-lt"/>
              </a:rPr>
              <a:t>Loyalty System:</a:t>
            </a:r>
            <a:r>
              <a:rPr lang="en-US" sz="2000" dirty="0">
                <a:ea typeface="+mn-lt"/>
                <a:cs typeface="+mn-lt"/>
              </a:rPr>
              <a:t> Loyalty system on the Polygon network, incentivizing donors with Trust Tokens and NFTs to foster engagement and retention.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4393C-4892-BFFE-5F15-DECE3F34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68" y="1827"/>
            <a:ext cx="1421823" cy="10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98F5-9EB1-855E-247C-8499128D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  <a:latin typeface="-webkit-standard"/>
              </a:rPr>
              <a:t>User Persona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6A98D4-6E2C-3A6C-7B2A-14E89B0C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053" y="1711412"/>
            <a:ext cx="9527582" cy="4540193"/>
          </a:xfrm>
        </p:spPr>
      </p:pic>
    </p:spTree>
    <p:extLst>
      <p:ext uri="{BB962C8B-B14F-4D97-AF65-F5344CB8AC3E}">
        <p14:creationId xmlns:p14="http://schemas.microsoft.com/office/powerpoint/2010/main" val="33600073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0076BC"/>
      </a:accent1>
      <a:accent2>
        <a:srgbClr val="9D0F1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2658</TotalTime>
  <Words>330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PowerPoint Presentation</vt:lpstr>
      <vt:lpstr>TrustBlu</vt:lpstr>
      <vt:lpstr>Introduction</vt:lpstr>
      <vt:lpstr>The Challenges in Tissue Donation</vt:lpstr>
      <vt:lpstr>Solution</vt:lpstr>
      <vt:lpstr>Why TrustBlu?</vt:lpstr>
      <vt:lpstr>Key Features</vt:lpstr>
      <vt:lpstr>Phase 1 – Accelerator </vt:lpstr>
      <vt:lpstr>User Persona</vt:lpstr>
      <vt:lpstr>Phase 2 and Hyperledger Fabric</vt:lpstr>
      <vt:lpstr>Phase 2 – The Tracer Model</vt:lpstr>
      <vt:lpstr>Future Considerations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TrustBlu</dc:title>
  <dc:creator>Nitu Choudhary</dc:creator>
  <cp:lastModifiedBy>Nitu Choudhary</cp:lastModifiedBy>
  <cp:revision>299</cp:revision>
  <dcterms:created xsi:type="dcterms:W3CDTF">2024-08-12T07:09:18Z</dcterms:created>
  <dcterms:modified xsi:type="dcterms:W3CDTF">2024-08-14T21:52:02Z</dcterms:modified>
</cp:coreProperties>
</file>